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NOx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rise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NOx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(’000</a:t>
            </a:r>
            <a:r>
              <a:rPr/>
              <a:t> </a:t>
            </a:r>
            <a:r>
              <a:rPr/>
              <a:t>tonnes)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Trucks/Analysis/truck-modelling/truck-model.Rmd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Trucks/Analysis/truck-modelling/atlas/nox_euro/nox_euro_fullslide/nox_euro_fullslide_fullslide.pptx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NOx emissions are likely to rise without action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Total NOx emissions from heavy vehicles ('000 tonnes)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10204548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5286613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4050535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471" y="2814458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157838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800314" y="2890502"/>
              <a:ext cx="9276862" cy="876117"/>
            </a:xfrm>
            <a:custGeom>
              <a:avLst/>
              <a:pathLst>
                <a:path w="9276862" h="876117">
                  <a:moveTo>
                    <a:pt x="0" y="500194"/>
                  </a:moveTo>
                  <a:lnTo>
                    <a:pt x="463843" y="544433"/>
                  </a:lnTo>
                  <a:lnTo>
                    <a:pt x="927686" y="536174"/>
                  </a:lnTo>
                  <a:lnTo>
                    <a:pt x="1391529" y="551408"/>
                  </a:lnTo>
                  <a:lnTo>
                    <a:pt x="1855372" y="561693"/>
                  </a:lnTo>
                  <a:lnTo>
                    <a:pt x="2319215" y="559949"/>
                  </a:lnTo>
                  <a:lnTo>
                    <a:pt x="2783058" y="560647"/>
                  </a:lnTo>
                  <a:lnTo>
                    <a:pt x="3246901" y="551211"/>
                  </a:lnTo>
                  <a:lnTo>
                    <a:pt x="3710744" y="533921"/>
                  </a:lnTo>
                  <a:lnTo>
                    <a:pt x="4174587" y="508587"/>
                  </a:lnTo>
                  <a:lnTo>
                    <a:pt x="4638431" y="478543"/>
                  </a:lnTo>
                  <a:lnTo>
                    <a:pt x="5102274" y="445520"/>
                  </a:lnTo>
                  <a:lnTo>
                    <a:pt x="5566117" y="406932"/>
                  </a:lnTo>
                  <a:lnTo>
                    <a:pt x="6029960" y="364922"/>
                  </a:lnTo>
                  <a:lnTo>
                    <a:pt x="6493803" y="320325"/>
                  </a:lnTo>
                  <a:lnTo>
                    <a:pt x="6957646" y="271947"/>
                  </a:lnTo>
                  <a:lnTo>
                    <a:pt x="7421489" y="221398"/>
                  </a:lnTo>
                  <a:lnTo>
                    <a:pt x="7885332" y="169083"/>
                  </a:lnTo>
                  <a:lnTo>
                    <a:pt x="8349175" y="113925"/>
                  </a:lnTo>
                  <a:lnTo>
                    <a:pt x="8813018" y="58098"/>
                  </a:lnTo>
                  <a:lnTo>
                    <a:pt x="9276862" y="0"/>
                  </a:lnTo>
                  <a:lnTo>
                    <a:pt x="9276862" y="851457"/>
                  </a:lnTo>
                  <a:lnTo>
                    <a:pt x="8813018" y="858997"/>
                  </a:lnTo>
                  <a:lnTo>
                    <a:pt x="8349175" y="865461"/>
                  </a:lnTo>
                  <a:lnTo>
                    <a:pt x="7885332" y="870709"/>
                  </a:lnTo>
                  <a:lnTo>
                    <a:pt x="7421489" y="874349"/>
                  </a:lnTo>
                  <a:lnTo>
                    <a:pt x="6957646" y="875825"/>
                  </a:lnTo>
                  <a:lnTo>
                    <a:pt x="6493803" y="876117"/>
                  </a:lnTo>
                  <a:lnTo>
                    <a:pt x="6029960" y="873805"/>
                  </a:lnTo>
                  <a:lnTo>
                    <a:pt x="5566117" y="868428"/>
                  </a:lnTo>
                  <a:lnTo>
                    <a:pt x="5102274" y="860534"/>
                  </a:lnTo>
                  <a:lnTo>
                    <a:pt x="4638431" y="849483"/>
                  </a:lnTo>
                  <a:lnTo>
                    <a:pt x="4174587" y="836029"/>
                  </a:lnTo>
                  <a:lnTo>
                    <a:pt x="3710744" y="818491"/>
                  </a:lnTo>
                  <a:lnTo>
                    <a:pt x="3246901" y="796421"/>
                  </a:lnTo>
                  <a:lnTo>
                    <a:pt x="2783058" y="771181"/>
                  </a:lnTo>
                  <a:lnTo>
                    <a:pt x="2319215" y="740483"/>
                  </a:lnTo>
                  <a:lnTo>
                    <a:pt x="1855372" y="705999"/>
                  </a:lnTo>
                  <a:lnTo>
                    <a:pt x="1391529" y="665370"/>
                  </a:lnTo>
                  <a:lnTo>
                    <a:pt x="927686" y="614921"/>
                  </a:lnTo>
                  <a:lnTo>
                    <a:pt x="463843" y="559776"/>
                  </a:lnTo>
                  <a:lnTo>
                    <a:pt x="0" y="497059"/>
                  </a:lnTo>
                  <a:close/>
                </a:path>
              </a:pathLst>
            </a:custGeom>
            <a:solidFill>
              <a:srgbClr val="A02226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800314" y="2890502"/>
              <a:ext cx="9276862" cy="561693"/>
            </a:xfrm>
            <a:custGeom>
              <a:avLst/>
              <a:pathLst>
                <a:path w="9276862" h="561693">
                  <a:moveTo>
                    <a:pt x="0" y="500194"/>
                  </a:moveTo>
                  <a:lnTo>
                    <a:pt x="463843" y="544433"/>
                  </a:lnTo>
                  <a:lnTo>
                    <a:pt x="927686" y="536174"/>
                  </a:lnTo>
                  <a:lnTo>
                    <a:pt x="1391529" y="551408"/>
                  </a:lnTo>
                  <a:lnTo>
                    <a:pt x="1855372" y="561693"/>
                  </a:lnTo>
                  <a:lnTo>
                    <a:pt x="2319215" y="559949"/>
                  </a:lnTo>
                  <a:lnTo>
                    <a:pt x="2783058" y="560647"/>
                  </a:lnTo>
                  <a:lnTo>
                    <a:pt x="3246901" y="551211"/>
                  </a:lnTo>
                  <a:lnTo>
                    <a:pt x="3710744" y="533921"/>
                  </a:lnTo>
                  <a:lnTo>
                    <a:pt x="4174587" y="508587"/>
                  </a:lnTo>
                  <a:lnTo>
                    <a:pt x="4638431" y="478543"/>
                  </a:lnTo>
                  <a:lnTo>
                    <a:pt x="5102274" y="445520"/>
                  </a:lnTo>
                  <a:lnTo>
                    <a:pt x="5566117" y="406932"/>
                  </a:lnTo>
                  <a:lnTo>
                    <a:pt x="6029960" y="364922"/>
                  </a:lnTo>
                  <a:lnTo>
                    <a:pt x="6493803" y="320325"/>
                  </a:lnTo>
                  <a:lnTo>
                    <a:pt x="6957646" y="271947"/>
                  </a:lnTo>
                  <a:lnTo>
                    <a:pt x="7421489" y="221398"/>
                  </a:lnTo>
                  <a:lnTo>
                    <a:pt x="7885332" y="169083"/>
                  </a:lnTo>
                  <a:lnTo>
                    <a:pt x="8349175" y="113925"/>
                  </a:lnTo>
                  <a:lnTo>
                    <a:pt x="8813018" y="58098"/>
                  </a:lnTo>
                  <a:lnTo>
                    <a:pt x="92768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800314" y="3387562"/>
              <a:ext cx="9276862" cy="379058"/>
            </a:xfrm>
            <a:custGeom>
              <a:avLst/>
              <a:pathLst>
                <a:path w="9276862" h="379058">
                  <a:moveTo>
                    <a:pt x="9276862" y="354398"/>
                  </a:moveTo>
                  <a:lnTo>
                    <a:pt x="8813018" y="361938"/>
                  </a:lnTo>
                  <a:lnTo>
                    <a:pt x="8349175" y="368402"/>
                  </a:lnTo>
                  <a:lnTo>
                    <a:pt x="7885332" y="373650"/>
                  </a:lnTo>
                  <a:lnTo>
                    <a:pt x="7421489" y="377289"/>
                  </a:lnTo>
                  <a:lnTo>
                    <a:pt x="6957646" y="378765"/>
                  </a:lnTo>
                  <a:lnTo>
                    <a:pt x="6493803" y="379058"/>
                  </a:lnTo>
                  <a:lnTo>
                    <a:pt x="6029960" y="376746"/>
                  </a:lnTo>
                  <a:lnTo>
                    <a:pt x="5566117" y="371368"/>
                  </a:lnTo>
                  <a:lnTo>
                    <a:pt x="5102274" y="363475"/>
                  </a:lnTo>
                  <a:lnTo>
                    <a:pt x="4638431" y="352424"/>
                  </a:lnTo>
                  <a:lnTo>
                    <a:pt x="4174587" y="338970"/>
                  </a:lnTo>
                  <a:lnTo>
                    <a:pt x="3710744" y="321432"/>
                  </a:lnTo>
                  <a:lnTo>
                    <a:pt x="3246901" y="299361"/>
                  </a:lnTo>
                  <a:lnTo>
                    <a:pt x="2783058" y="274121"/>
                  </a:lnTo>
                  <a:lnTo>
                    <a:pt x="2319215" y="243424"/>
                  </a:lnTo>
                  <a:lnTo>
                    <a:pt x="1855372" y="208940"/>
                  </a:lnTo>
                  <a:lnTo>
                    <a:pt x="1391529" y="168311"/>
                  </a:lnTo>
                  <a:lnTo>
                    <a:pt x="927686" y="117862"/>
                  </a:lnTo>
                  <a:lnTo>
                    <a:pt x="463843" y="6271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1800314" y="3387562"/>
              <a:ext cx="9276862" cy="2218780"/>
            </a:xfrm>
            <a:custGeom>
              <a:avLst/>
              <a:pathLst>
                <a:path w="9276862" h="2218780">
                  <a:moveTo>
                    <a:pt x="0" y="3135"/>
                  </a:moveTo>
                  <a:lnTo>
                    <a:pt x="463843" y="47373"/>
                  </a:lnTo>
                  <a:lnTo>
                    <a:pt x="927686" y="39115"/>
                  </a:lnTo>
                  <a:lnTo>
                    <a:pt x="1391529" y="54349"/>
                  </a:lnTo>
                  <a:lnTo>
                    <a:pt x="1855372" y="167510"/>
                  </a:lnTo>
                  <a:lnTo>
                    <a:pt x="2319215" y="364266"/>
                  </a:lnTo>
                  <a:lnTo>
                    <a:pt x="2783058" y="558226"/>
                  </a:lnTo>
                  <a:lnTo>
                    <a:pt x="3246901" y="731260"/>
                  </a:lnTo>
                  <a:lnTo>
                    <a:pt x="3710744" y="889580"/>
                  </a:lnTo>
                  <a:lnTo>
                    <a:pt x="4174587" y="1032413"/>
                  </a:lnTo>
                  <a:lnTo>
                    <a:pt x="4638431" y="1162934"/>
                  </a:lnTo>
                  <a:lnTo>
                    <a:pt x="5102274" y="1283320"/>
                  </a:lnTo>
                  <a:lnTo>
                    <a:pt x="5566117" y="1392237"/>
                  </a:lnTo>
                  <a:lnTo>
                    <a:pt x="6029960" y="1491552"/>
                  </a:lnTo>
                  <a:lnTo>
                    <a:pt x="6493803" y="1581400"/>
                  </a:lnTo>
                  <a:lnTo>
                    <a:pt x="6957646" y="1661053"/>
                  </a:lnTo>
                  <a:lnTo>
                    <a:pt x="7421489" y="1732443"/>
                  </a:lnTo>
                  <a:lnTo>
                    <a:pt x="7885332" y="1795289"/>
                  </a:lnTo>
                  <a:lnTo>
                    <a:pt x="8349175" y="1849896"/>
                  </a:lnTo>
                  <a:lnTo>
                    <a:pt x="8813018" y="1897913"/>
                  </a:lnTo>
                  <a:lnTo>
                    <a:pt x="9276862" y="1938194"/>
                  </a:lnTo>
                  <a:lnTo>
                    <a:pt x="9276862" y="2218780"/>
                  </a:lnTo>
                  <a:lnTo>
                    <a:pt x="8813018" y="2175154"/>
                  </a:lnTo>
                  <a:lnTo>
                    <a:pt x="8349175" y="2124434"/>
                  </a:lnTo>
                  <a:lnTo>
                    <a:pt x="7885332" y="2066741"/>
                  </a:lnTo>
                  <a:lnTo>
                    <a:pt x="7421489" y="2000969"/>
                  </a:lnTo>
                  <a:lnTo>
                    <a:pt x="6957646" y="1925963"/>
                  </a:lnTo>
                  <a:lnTo>
                    <a:pt x="6493803" y="1842145"/>
                  </a:lnTo>
                  <a:lnTo>
                    <a:pt x="6029960" y="1747542"/>
                  </a:lnTo>
                  <a:lnTo>
                    <a:pt x="5566117" y="1641624"/>
                  </a:lnTo>
                  <a:lnTo>
                    <a:pt x="5102274" y="1524489"/>
                  </a:lnTo>
                  <a:lnTo>
                    <a:pt x="4638431" y="1394909"/>
                  </a:lnTo>
                  <a:lnTo>
                    <a:pt x="4174587" y="1252837"/>
                  </a:lnTo>
                  <a:lnTo>
                    <a:pt x="3710744" y="1095830"/>
                  </a:lnTo>
                  <a:lnTo>
                    <a:pt x="3246901" y="922580"/>
                  </a:lnTo>
                  <a:lnTo>
                    <a:pt x="2783058" y="734856"/>
                  </a:lnTo>
                  <a:lnTo>
                    <a:pt x="2319215" y="527090"/>
                  </a:lnTo>
                  <a:lnTo>
                    <a:pt x="1855372" y="306981"/>
                  </a:lnTo>
                  <a:lnTo>
                    <a:pt x="1391529" y="168311"/>
                  </a:lnTo>
                  <a:lnTo>
                    <a:pt x="927686" y="117862"/>
                  </a:lnTo>
                  <a:lnTo>
                    <a:pt x="463843" y="62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800314" y="3390697"/>
              <a:ext cx="9276862" cy="1935059"/>
            </a:xfrm>
            <a:custGeom>
              <a:avLst/>
              <a:pathLst>
                <a:path w="9276862" h="1935059">
                  <a:moveTo>
                    <a:pt x="0" y="0"/>
                  </a:moveTo>
                  <a:lnTo>
                    <a:pt x="463843" y="44238"/>
                  </a:lnTo>
                  <a:lnTo>
                    <a:pt x="927686" y="35980"/>
                  </a:lnTo>
                  <a:lnTo>
                    <a:pt x="1391529" y="51214"/>
                  </a:lnTo>
                  <a:lnTo>
                    <a:pt x="1855372" y="164375"/>
                  </a:lnTo>
                  <a:lnTo>
                    <a:pt x="2319215" y="361130"/>
                  </a:lnTo>
                  <a:lnTo>
                    <a:pt x="2783058" y="555091"/>
                  </a:lnTo>
                  <a:lnTo>
                    <a:pt x="3246901" y="728125"/>
                  </a:lnTo>
                  <a:lnTo>
                    <a:pt x="3710744" y="886444"/>
                  </a:lnTo>
                  <a:lnTo>
                    <a:pt x="4174587" y="1029278"/>
                  </a:lnTo>
                  <a:lnTo>
                    <a:pt x="4638431" y="1159799"/>
                  </a:lnTo>
                  <a:lnTo>
                    <a:pt x="5102274" y="1280185"/>
                  </a:lnTo>
                  <a:lnTo>
                    <a:pt x="5566117" y="1389102"/>
                  </a:lnTo>
                  <a:lnTo>
                    <a:pt x="6029960" y="1488417"/>
                  </a:lnTo>
                  <a:lnTo>
                    <a:pt x="6493803" y="1578265"/>
                  </a:lnTo>
                  <a:lnTo>
                    <a:pt x="6957646" y="1657918"/>
                  </a:lnTo>
                  <a:lnTo>
                    <a:pt x="7421489" y="1729308"/>
                  </a:lnTo>
                  <a:lnTo>
                    <a:pt x="7885332" y="1792154"/>
                  </a:lnTo>
                  <a:lnTo>
                    <a:pt x="8349175" y="1846761"/>
                  </a:lnTo>
                  <a:lnTo>
                    <a:pt x="8813018" y="1894777"/>
                  </a:lnTo>
                  <a:lnTo>
                    <a:pt x="9276862" y="19350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800314" y="3387562"/>
              <a:ext cx="9276862" cy="2218780"/>
            </a:xfrm>
            <a:custGeom>
              <a:avLst/>
              <a:pathLst>
                <a:path w="9276862" h="2218780">
                  <a:moveTo>
                    <a:pt x="9276862" y="2218780"/>
                  </a:moveTo>
                  <a:lnTo>
                    <a:pt x="8813018" y="2175154"/>
                  </a:lnTo>
                  <a:lnTo>
                    <a:pt x="8349175" y="2124434"/>
                  </a:lnTo>
                  <a:lnTo>
                    <a:pt x="7885332" y="2066741"/>
                  </a:lnTo>
                  <a:lnTo>
                    <a:pt x="7421489" y="2000969"/>
                  </a:lnTo>
                  <a:lnTo>
                    <a:pt x="6957646" y="1925963"/>
                  </a:lnTo>
                  <a:lnTo>
                    <a:pt x="6493803" y="1842145"/>
                  </a:lnTo>
                  <a:lnTo>
                    <a:pt x="6029960" y="1747542"/>
                  </a:lnTo>
                  <a:lnTo>
                    <a:pt x="5566117" y="1641624"/>
                  </a:lnTo>
                  <a:lnTo>
                    <a:pt x="5102274" y="1524489"/>
                  </a:lnTo>
                  <a:lnTo>
                    <a:pt x="4638431" y="1394909"/>
                  </a:lnTo>
                  <a:lnTo>
                    <a:pt x="4174587" y="1252837"/>
                  </a:lnTo>
                  <a:lnTo>
                    <a:pt x="3710744" y="1095830"/>
                  </a:lnTo>
                  <a:lnTo>
                    <a:pt x="3246901" y="922580"/>
                  </a:lnTo>
                  <a:lnTo>
                    <a:pt x="2783058" y="734856"/>
                  </a:lnTo>
                  <a:lnTo>
                    <a:pt x="2319215" y="527090"/>
                  </a:lnTo>
                  <a:lnTo>
                    <a:pt x="1855372" y="306981"/>
                  </a:lnTo>
                  <a:lnTo>
                    <a:pt x="1391529" y="168311"/>
                  </a:lnTo>
                  <a:lnTo>
                    <a:pt x="927686" y="117862"/>
                  </a:lnTo>
                  <a:lnTo>
                    <a:pt x="463843" y="6271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1800314" y="3387562"/>
              <a:ext cx="9276862" cy="2081118"/>
            </a:xfrm>
            <a:custGeom>
              <a:avLst/>
              <a:pathLst>
                <a:path w="9276862" h="2081118">
                  <a:moveTo>
                    <a:pt x="0" y="3135"/>
                  </a:moveTo>
                  <a:lnTo>
                    <a:pt x="463843" y="47373"/>
                  </a:lnTo>
                  <a:lnTo>
                    <a:pt x="927686" y="39115"/>
                  </a:lnTo>
                  <a:lnTo>
                    <a:pt x="1391529" y="54349"/>
                  </a:lnTo>
                  <a:lnTo>
                    <a:pt x="1855372" y="64634"/>
                  </a:lnTo>
                  <a:lnTo>
                    <a:pt x="2319215" y="62890"/>
                  </a:lnTo>
                  <a:lnTo>
                    <a:pt x="2783058" y="63588"/>
                  </a:lnTo>
                  <a:lnTo>
                    <a:pt x="3246901" y="163226"/>
                  </a:lnTo>
                  <a:lnTo>
                    <a:pt x="3710744" y="356711"/>
                  </a:lnTo>
                  <a:lnTo>
                    <a:pt x="4174587" y="538453"/>
                  </a:lnTo>
                  <a:lnTo>
                    <a:pt x="4638431" y="704281"/>
                  </a:lnTo>
                  <a:lnTo>
                    <a:pt x="5102274" y="859177"/>
                  </a:lnTo>
                  <a:lnTo>
                    <a:pt x="5566117" y="1000281"/>
                  </a:lnTo>
                  <a:lnTo>
                    <a:pt x="6029960" y="1130028"/>
                  </a:lnTo>
                  <a:lnTo>
                    <a:pt x="6493803" y="1249021"/>
                  </a:lnTo>
                  <a:lnTo>
                    <a:pt x="6957646" y="1357030"/>
                  </a:lnTo>
                  <a:lnTo>
                    <a:pt x="7421489" y="1455883"/>
                  </a:lnTo>
                  <a:lnTo>
                    <a:pt x="7885332" y="1545243"/>
                  </a:lnTo>
                  <a:lnTo>
                    <a:pt x="8349175" y="1624689"/>
                  </a:lnTo>
                  <a:lnTo>
                    <a:pt x="8813018" y="1695823"/>
                  </a:lnTo>
                  <a:lnTo>
                    <a:pt x="9276862" y="1758381"/>
                  </a:lnTo>
                  <a:lnTo>
                    <a:pt x="9276862" y="2081118"/>
                  </a:lnTo>
                  <a:lnTo>
                    <a:pt x="8813018" y="2018349"/>
                  </a:lnTo>
                  <a:lnTo>
                    <a:pt x="8349175" y="1947333"/>
                  </a:lnTo>
                  <a:lnTo>
                    <a:pt x="7885332" y="1867355"/>
                  </a:lnTo>
                  <a:lnTo>
                    <a:pt x="7421489" y="1777352"/>
                  </a:lnTo>
                  <a:lnTo>
                    <a:pt x="6957646" y="1676577"/>
                  </a:lnTo>
                  <a:lnTo>
                    <a:pt x="6493803" y="1565545"/>
                  </a:lnTo>
                  <a:lnTo>
                    <a:pt x="6029960" y="1442326"/>
                  </a:lnTo>
                  <a:lnTo>
                    <a:pt x="5566117" y="1305752"/>
                  </a:lnTo>
                  <a:lnTo>
                    <a:pt x="5102274" y="1155585"/>
                  </a:lnTo>
                  <a:lnTo>
                    <a:pt x="4638431" y="990204"/>
                  </a:lnTo>
                  <a:lnTo>
                    <a:pt x="4174587" y="810659"/>
                  </a:lnTo>
                  <a:lnTo>
                    <a:pt x="3710744" y="611905"/>
                  </a:lnTo>
                  <a:lnTo>
                    <a:pt x="3246901" y="399755"/>
                  </a:lnTo>
                  <a:lnTo>
                    <a:pt x="2783058" y="274121"/>
                  </a:lnTo>
                  <a:lnTo>
                    <a:pt x="2319215" y="243424"/>
                  </a:lnTo>
                  <a:lnTo>
                    <a:pt x="1855372" y="208940"/>
                  </a:lnTo>
                  <a:lnTo>
                    <a:pt x="1391529" y="168311"/>
                  </a:lnTo>
                  <a:lnTo>
                    <a:pt x="927686" y="117862"/>
                  </a:lnTo>
                  <a:lnTo>
                    <a:pt x="463843" y="62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800314" y="3390697"/>
              <a:ext cx="9276862" cy="1755246"/>
            </a:xfrm>
            <a:custGeom>
              <a:avLst/>
              <a:pathLst>
                <a:path w="9276862" h="1755246">
                  <a:moveTo>
                    <a:pt x="0" y="0"/>
                  </a:moveTo>
                  <a:lnTo>
                    <a:pt x="463843" y="44238"/>
                  </a:lnTo>
                  <a:lnTo>
                    <a:pt x="927686" y="35980"/>
                  </a:lnTo>
                  <a:lnTo>
                    <a:pt x="1391529" y="51214"/>
                  </a:lnTo>
                  <a:lnTo>
                    <a:pt x="1855372" y="61499"/>
                  </a:lnTo>
                  <a:lnTo>
                    <a:pt x="2319215" y="59755"/>
                  </a:lnTo>
                  <a:lnTo>
                    <a:pt x="2783058" y="60452"/>
                  </a:lnTo>
                  <a:lnTo>
                    <a:pt x="3246901" y="160091"/>
                  </a:lnTo>
                  <a:lnTo>
                    <a:pt x="3710744" y="353576"/>
                  </a:lnTo>
                  <a:lnTo>
                    <a:pt x="4174587" y="535318"/>
                  </a:lnTo>
                  <a:lnTo>
                    <a:pt x="4638431" y="701146"/>
                  </a:lnTo>
                  <a:lnTo>
                    <a:pt x="5102274" y="856042"/>
                  </a:lnTo>
                  <a:lnTo>
                    <a:pt x="5566117" y="997146"/>
                  </a:lnTo>
                  <a:lnTo>
                    <a:pt x="6029960" y="1126893"/>
                  </a:lnTo>
                  <a:lnTo>
                    <a:pt x="6493803" y="1245886"/>
                  </a:lnTo>
                  <a:lnTo>
                    <a:pt x="6957646" y="1353895"/>
                  </a:lnTo>
                  <a:lnTo>
                    <a:pt x="7421489" y="1452747"/>
                  </a:lnTo>
                  <a:lnTo>
                    <a:pt x="7885332" y="1542108"/>
                  </a:lnTo>
                  <a:lnTo>
                    <a:pt x="8349175" y="1621553"/>
                  </a:lnTo>
                  <a:lnTo>
                    <a:pt x="8813018" y="1692688"/>
                  </a:lnTo>
                  <a:lnTo>
                    <a:pt x="9276862" y="17552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800314" y="3387562"/>
              <a:ext cx="9276862" cy="2081118"/>
            </a:xfrm>
            <a:custGeom>
              <a:avLst/>
              <a:pathLst>
                <a:path w="9276862" h="2081118">
                  <a:moveTo>
                    <a:pt x="9276862" y="2081118"/>
                  </a:moveTo>
                  <a:lnTo>
                    <a:pt x="8813018" y="2018349"/>
                  </a:lnTo>
                  <a:lnTo>
                    <a:pt x="8349175" y="1947333"/>
                  </a:lnTo>
                  <a:lnTo>
                    <a:pt x="7885332" y="1867355"/>
                  </a:lnTo>
                  <a:lnTo>
                    <a:pt x="7421489" y="1777352"/>
                  </a:lnTo>
                  <a:lnTo>
                    <a:pt x="6957646" y="1676577"/>
                  </a:lnTo>
                  <a:lnTo>
                    <a:pt x="6493803" y="1565545"/>
                  </a:lnTo>
                  <a:lnTo>
                    <a:pt x="6029960" y="1442326"/>
                  </a:lnTo>
                  <a:lnTo>
                    <a:pt x="5566117" y="1305752"/>
                  </a:lnTo>
                  <a:lnTo>
                    <a:pt x="5102274" y="1155585"/>
                  </a:lnTo>
                  <a:lnTo>
                    <a:pt x="4638431" y="990204"/>
                  </a:lnTo>
                  <a:lnTo>
                    <a:pt x="4174587" y="810659"/>
                  </a:lnTo>
                  <a:lnTo>
                    <a:pt x="3710744" y="611905"/>
                  </a:lnTo>
                  <a:lnTo>
                    <a:pt x="3246901" y="399755"/>
                  </a:lnTo>
                  <a:lnTo>
                    <a:pt x="2783058" y="274121"/>
                  </a:lnTo>
                  <a:lnTo>
                    <a:pt x="2319215" y="243424"/>
                  </a:lnTo>
                  <a:lnTo>
                    <a:pt x="1855372" y="208940"/>
                  </a:lnTo>
                  <a:lnTo>
                    <a:pt x="1391529" y="168311"/>
                  </a:lnTo>
                  <a:lnTo>
                    <a:pt x="927686" y="117862"/>
                  </a:lnTo>
                  <a:lnTo>
                    <a:pt x="463843" y="6271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800314" y="3343134"/>
              <a:ext cx="9276862" cy="226519"/>
            </a:xfrm>
            <a:custGeom>
              <a:avLst/>
              <a:pathLst>
                <a:path w="9276862" h="226519">
                  <a:moveTo>
                    <a:pt x="0" y="45995"/>
                  </a:moveTo>
                  <a:lnTo>
                    <a:pt x="463843" y="99468"/>
                  </a:lnTo>
                  <a:lnTo>
                    <a:pt x="927686" y="122991"/>
                  </a:lnTo>
                  <a:lnTo>
                    <a:pt x="1391529" y="156064"/>
                  </a:lnTo>
                  <a:lnTo>
                    <a:pt x="1855372" y="181813"/>
                  </a:lnTo>
                  <a:lnTo>
                    <a:pt x="2319215" y="198625"/>
                  </a:lnTo>
                  <a:lnTo>
                    <a:pt x="2783058" y="214786"/>
                  </a:lnTo>
                  <a:lnTo>
                    <a:pt x="3246901" y="223310"/>
                  </a:lnTo>
                  <a:lnTo>
                    <a:pt x="3710744" y="226519"/>
                  </a:lnTo>
                  <a:lnTo>
                    <a:pt x="4174587" y="223649"/>
                  </a:lnTo>
                  <a:lnTo>
                    <a:pt x="4638431" y="216545"/>
                  </a:lnTo>
                  <a:lnTo>
                    <a:pt x="5102274" y="206915"/>
                  </a:lnTo>
                  <a:lnTo>
                    <a:pt x="5566117" y="193150"/>
                  </a:lnTo>
                  <a:lnTo>
                    <a:pt x="6029960" y="176606"/>
                  </a:lnTo>
                  <a:lnTo>
                    <a:pt x="6493803" y="157370"/>
                  </a:lnTo>
                  <a:lnTo>
                    <a:pt x="6957646" y="135136"/>
                  </a:lnTo>
                  <a:lnTo>
                    <a:pt x="7421489" y="111422"/>
                  </a:lnTo>
                  <a:lnTo>
                    <a:pt x="7885332" y="85868"/>
                  </a:lnTo>
                  <a:lnTo>
                    <a:pt x="8349175" y="58291"/>
                  </a:lnTo>
                  <a:lnTo>
                    <a:pt x="8813018" y="29881"/>
                  </a:lnTo>
                  <a:lnTo>
                    <a:pt x="9276862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800314" y="3389129"/>
              <a:ext cx="9276862" cy="2085785"/>
            </a:xfrm>
            <a:custGeom>
              <a:avLst/>
              <a:pathLst>
                <a:path w="9276862" h="2085785">
                  <a:moveTo>
                    <a:pt x="0" y="0"/>
                  </a:moveTo>
                  <a:lnTo>
                    <a:pt x="463843" y="53473"/>
                  </a:lnTo>
                  <a:lnTo>
                    <a:pt x="927686" y="76996"/>
                  </a:lnTo>
                  <a:lnTo>
                    <a:pt x="1391529" y="110068"/>
                  </a:lnTo>
                  <a:lnTo>
                    <a:pt x="1855372" y="236256"/>
                  </a:lnTo>
                  <a:lnTo>
                    <a:pt x="2319215" y="445049"/>
                  </a:lnTo>
                  <a:lnTo>
                    <a:pt x="2783058" y="646235"/>
                  </a:lnTo>
                  <a:lnTo>
                    <a:pt x="3246901" y="827011"/>
                  </a:lnTo>
                  <a:lnTo>
                    <a:pt x="3710744" y="993271"/>
                  </a:lnTo>
                  <a:lnTo>
                    <a:pt x="4174587" y="1143732"/>
                  </a:lnTo>
                  <a:lnTo>
                    <a:pt x="4638431" y="1280583"/>
                  </a:lnTo>
                  <a:lnTo>
                    <a:pt x="5102274" y="1406126"/>
                  </a:lnTo>
                  <a:lnTo>
                    <a:pt x="5566117" y="1519741"/>
                  </a:lnTo>
                  <a:lnTo>
                    <a:pt x="6029960" y="1622946"/>
                  </a:lnTo>
                  <a:lnTo>
                    <a:pt x="6493803" y="1715731"/>
                  </a:lnTo>
                  <a:lnTo>
                    <a:pt x="6957646" y="1798030"/>
                  </a:lnTo>
                  <a:lnTo>
                    <a:pt x="7421489" y="1871792"/>
                  </a:lnTo>
                  <a:lnTo>
                    <a:pt x="7885332" y="1936645"/>
                  </a:lnTo>
                  <a:lnTo>
                    <a:pt x="8349175" y="1993352"/>
                  </a:lnTo>
                  <a:lnTo>
                    <a:pt x="8813018" y="2043261"/>
                  </a:lnTo>
                  <a:lnTo>
                    <a:pt x="9276862" y="2085785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800314" y="3389129"/>
              <a:ext cx="9276862" cy="1928380"/>
            </a:xfrm>
            <a:custGeom>
              <a:avLst/>
              <a:pathLst>
                <a:path w="9276862" h="1928380">
                  <a:moveTo>
                    <a:pt x="0" y="0"/>
                  </a:moveTo>
                  <a:lnTo>
                    <a:pt x="463843" y="53473"/>
                  </a:lnTo>
                  <a:lnTo>
                    <a:pt x="927686" y="76996"/>
                  </a:lnTo>
                  <a:lnTo>
                    <a:pt x="1391529" y="110068"/>
                  </a:lnTo>
                  <a:lnTo>
                    <a:pt x="1855372" y="135818"/>
                  </a:lnTo>
                  <a:lnTo>
                    <a:pt x="2319215" y="152630"/>
                  </a:lnTo>
                  <a:lnTo>
                    <a:pt x="2783058" y="168791"/>
                  </a:lnTo>
                  <a:lnTo>
                    <a:pt x="3246901" y="281973"/>
                  </a:lnTo>
                  <a:lnTo>
                    <a:pt x="3710744" y="485381"/>
                  </a:lnTo>
                  <a:lnTo>
                    <a:pt x="4174587" y="676291"/>
                  </a:lnTo>
                  <a:lnTo>
                    <a:pt x="4638431" y="849655"/>
                  </a:lnTo>
                  <a:lnTo>
                    <a:pt x="5102274" y="1010470"/>
                  </a:lnTo>
                  <a:lnTo>
                    <a:pt x="5566117" y="1156811"/>
                  </a:lnTo>
                  <a:lnTo>
                    <a:pt x="6029960" y="1290669"/>
                  </a:lnTo>
                  <a:lnTo>
                    <a:pt x="6493803" y="1412424"/>
                  </a:lnTo>
                  <a:lnTo>
                    <a:pt x="6957646" y="1522582"/>
                  </a:lnTo>
                  <a:lnTo>
                    <a:pt x="7421489" y="1623016"/>
                  </a:lnTo>
                  <a:lnTo>
                    <a:pt x="7885332" y="1713272"/>
                  </a:lnTo>
                  <a:lnTo>
                    <a:pt x="8349175" y="1793557"/>
                  </a:lnTo>
                  <a:lnTo>
                    <a:pt x="8813018" y="1865169"/>
                  </a:lnTo>
                  <a:lnTo>
                    <a:pt x="9276862" y="1928380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1800314" y="1861804"/>
              <a:ext cx="940296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Baseline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1800314" y="2065376"/>
              <a:ext cx="1435670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Euro 6 (2027)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800314" y="2312591"/>
              <a:ext cx="1435670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Euro 6 (2024)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106849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79713" y="5204404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852576" y="3968326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52576" y="2732249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852576" y="1495613"/>
              <a:ext cx="381409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3" name="pl31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800314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411953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43874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875796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1107717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154604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386525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18447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50368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2035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8229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2022-01-04T01:48:56Z</dcterms:created>
  <dcterms:modified xsi:type="dcterms:W3CDTF">2022-01-04T12:48:57Z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