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llution &amp; health costs" id="{4ED913F2-9AB3-0D48-8729-65BC98E9CBD1}">
          <p14:sldIdLst>
            <p14:sldId id="256"/>
            <p14:sldId id="258"/>
            <p14:sldId id="257"/>
          </p14:sldIdLst>
        </p14:section>
        <p14:section name="CO2 emissions" id="{5CDBC9BA-4EC8-4F41-B297-F31C8D35462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3" autoAdjust="0"/>
    <p:restoredTop sz="91992" autoAdjust="0"/>
  </p:normalViewPr>
  <p:slideViewPr>
    <p:cSldViewPr snapToGrid="0">
      <p:cViewPr varScale="1">
        <p:scale>
          <a:sx n="134" d="100"/>
          <a:sy n="134" d="100"/>
        </p:scale>
        <p:origin x="216" y="608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The introduction of Euro VI will considerably reduce exhaust pollution from HDVs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Total exhaust NOx and PM10 emissions from the HDV fleet (thousands of tons)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Trucks/Analysis/truck-modelling/R/11-policy-outcomes.R Powerpoint file location: atlas/pm10_nox_emissions/pm10_nox_emissions_fullslide/pm10_nox_emissions_fullslide_fullslide.pptx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Without intervention, health costs from heavy vehicles will rise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annual health cost, ($ millions, undiscounted)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Trucks/Analysis/truck-modelling/R/11-policy-outcomes.R Powerpoint file location: atlas/health_costs/health_costs_fullslide/health_costs_fullslide_fullslide.pptx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Title: Older rigid trucks are responsible for significant health costs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Subtitle: Estimated annual health cost by vehicle age, ($ millions, undiscounted)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Powerpoint</a:t>
            </a:r>
            <a:r>
              <a:rPr dirty="0"/>
              <a:t> file location: atlas/</a:t>
            </a:r>
            <a:r>
              <a:rPr dirty="0" err="1"/>
              <a:t>vech_age_breakdown</a:t>
            </a:r>
            <a:r>
              <a:rPr dirty="0"/>
              <a:t>/</a:t>
            </a:r>
            <a:r>
              <a:rPr dirty="0" err="1"/>
              <a:t>vech_age_breakdown_fullslide</a:t>
            </a:r>
            <a:r>
              <a:rPr dirty="0"/>
              <a:t>/</a:t>
            </a:r>
            <a:r>
              <a:rPr dirty="0" err="1"/>
              <a:t>vech_age_breakdown_fullslide_fullslide.pptx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A combination of vehicle standards and ZEV mandates can bring down HDV emissions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carbon emissions from HDVs (Mt CO2)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Trucks/Analysis/truck-modelling/R/11-policy-outcomes.R Powerpoint file location: Dropbox (Grattan Institute)/Transport Program/Project - Trucks/Analysis/truck-modelling/atlas/co2_plot/co2_plot_fullslide/co2_plot_fullslide_fullslide.pptx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1/10/22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The introduction of Euro VI will considerably reduce exhaust pollution from HDVs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dirty="0"/>
              <a:t>Total exhaust NOx and PM10 emissions from the HDV fleet (</a:t>
            </a:r>
            <a:r>
              <a:rPr lang="en-AU" dirty="0"/>
              <a:t>‘000</a:t>
            </a:r>
            <a:r>
              <a:rPr dirty="0"/>
              <a:t> ton</a:t>
            </a:r>
            <a:r>
              <a:rPr lang="en-AU" dirty="0" err="1"/>
              <a:t>nes</a:t>
            </a:r>
            <a:r>
              <a:rPr lang="en-AU" dirty="0"/>
              <a:t> per year</a:t>
            </a:r>
            <a:r>
              <a:rPr dirty="0"/>
              <a:t>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7" y="1390221"/>
            <a:ext cx="10872190" cy="5376336"/>
            <a:chOff x="850747" y="1290015"/>
            <a:chExt cx="10872190" cy="5567985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336471" y="1900948"/>
              <a:ext cx="4896023" cy="4621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336471" y="5624606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336471" y="4726521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336471" y="3828436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336471" y="2930352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336471" y="2032267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336471" y="1969250"/>
              <a:ext cx="4823668" cy="397084"/>
            </a:xfrm>
            <a:custGeom>
              <a:avLst/>
              <a:gdLst/>
              <a:ahLst/>
              <a:cxnLst/>
              <a:rect l="0" t="0" r="0" b="0"/>
              <a:pathLst>
                <a:path w="4823668" h="397084">
                  <a:moveTo>
                    <a:pt x="0" y="0"/>
                  </a:moveTo>
                  <a:lnTo>
                    <a:pt x="241183" y="77762"/>
                  </a:lnTo>
                  <a:lnTo>
                    <a:pt x="482366" y="112174"/>
                  </a:lnTo>
                  <a:lnTo>
                    <a:pt x="723550" y="160748"/>
                  </a:lnTo>
                  <a:lnTo>
                    <a:pt x="964733" y="199082"/>
                  </a:lnTo>
                  <a:lnTo>
                    <a:pt x="1205917" y="225106"/>
                  </a:lnTo>
                  <a:lnTo>
                    <a:pt x="1447100" y="251227"/>
                  </a:lnTo>
                  <a:lnTo>
                    <a:pt x="1688283" y="267611"/>
                  </a:lnTo>
                  <a:lnTo>
                    <a:pt x="1929467" y="277941"/>
                  </a:lnTo>
                  <a:lnTo>
                    <a:pt x="2170650" y="281521"/>
                  </a:lnTo>
                  <a:lnTo>
                    <a:pt x="2411834" y="281435"/>
                  </a:lnTo>
                  <a:lnTo>
                    <a:pt x="2653017" y="280573"/>
                  </a:lnTo>
                  <a:lnTo>
                    <a:pt x="2894200" y="277562"/>
                  </a:lnTo>
                  <a:lnTo>
                    <a:pt x="3135384" y="275303"/>
                  </a:lnTo>
                  <a:lnTo>
                    <a:pt x="3376567" y="275247"/>
                  </a:lnTo>
                  <a:lnTo>
                    <a:pt x="3617751" y="278735"/>
                  </a:lnTo>
                  <a:lnTo>
                    <a:pt x="3858934" y="288120"/>
                  </a:lnTo>
                  <a:lnTo>
                    <a:pt x="4100117" y="303173"/>
                  </a:lnTo>
                  <a:lnTo>
                    <a:pt x="4341301" y="325125"/>
                  </a:lnTo>
                  <a:lnTo>
                    <a:pt x="4582484" y="356464"/>
                  </a:lnTo>
                  <a:lnTo>
                    <a:pt x="4823668" y="397084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336471" y="1969250"/>
              <a:ext cx="4823668" cy="3295162"/>
            </a:xfrm>
            <a:custGeom>
              <a:avLst/>
              <a:gdLst/>
              <a:ahLst/>
              <a:cxnLst/>
              <a:rect l="0" t="0" r="0" b="0"/>
              <a:pathLst>
                <a:path w="4823668" h="3295162">
                  <a:moveTo>
                    <a:pt x="0" y="0"/>
                  </a:moveTo>
                  <a:lnTo>
                    <a:pt x="241183" y="77762"/>
                  </a:lnTo>
                  <a:lnTo>
                    <a:pt x="482366" y="112174"/>
                  </a:lnTo>
                  <a:lnTo>
                    <a:pt x="723550" y="160748"/>
                  </a:lnTo>
                  <a:lnTo>
                    <a:pt x="964733" y="344927"/>
                  </a:lnTo>
                  <a:lnTo>
                    <a:pt x="1205917" y="649635"/>
                  </a:lnTo>
                  <a:lnTo>
                    <a:pt x="1447100" y="944022"/>
                  </a:lnTo>
                  <a:lnTo>
                    <a:pt x="1688283" y="1209556"/>
                  </a:lnTo>
                  <a:lnTo>
                    <a:pt x="1929467" y="1455487"/>
                  </a:lnTo>
                  <a:lnTo>
                    <a:pt x="2170650" y="1680691"/>
                  </a:lnTo>
                  <a:lnTo>
                    <a:pt x="2411834" y="1888313"/>
                  </a:lnTo>
                  <a:lnTo>
                    <a:pt x="2653017" y="2082052"/>
                  </a:lnTo>
                  <a:lnTo>
                    <a:pt x="2894200" y="2261484"/>
                  </a:lnTo>
                  <a:lnTo>
                    <a:pt x="3135384" y="2428736"/>
                  </a:lnTo>
                  <a:lnTo>
                    <a:pt x="3376567" y="2583612"/>
                  </a:lnTo>
                  <a:lnTo>
                    <a:pt x="3617751" y="2725952"/>
                  </a:lnTo>
                  <a:lnTo>
                    <a:pt x="3858934" y="2858671"/>
                  </a:lnTo>
                  <a:lnTo>
                    <a:pt x="4100117" y="2981298"/>
                  </a:lnTo>
                  <a:lnTo>
                    <a:pt x="4341301" y="3094911"/>
                  </a:lnTo>
                  <a:lnTo>
                    <a:pt x="4582484" y="3200176"/>
                  </a:lnTo>
                  <a:lnTo>
                    <a:pt x="4823668" y="329516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336471" y="1969250"/>
              <a:ext cx="4823668" cy="3124141"/>
            </a:xfrm>
            <a:custGeom>
              <a:avLst/>
              <a:gdLst/>
              <a:ahLst/>
              <a:cxnLst/>
              <a:rect l="0" t="0" r="0" b="0"/>
              <a:pathLst>
                <a:path w="4823668" h="3124141">
                  <a:moveTo>
                    <a:pt x="0" y="0"/>
                  </a:moveTo>
                  <a:lnTo>
                    <a:pt x="241183" y="77762"/>
                  </a:lnTo>
                  <a:lnTo>
                    <a:pt x="482366" y="112174"/>
                  </a:lnTo>
                  <a:lnTo>
                    <a:pt x="723550" y="160748"/>
                  </a:lnTo>
                  <a:lnTo>
                    <a:pt x="964733" y="344576"/>
                  </a:lnTo>
                  <a:lnTo>
                    <a:pt x="1205917" y="648300"/>
                  </a:lnTo>
                  <a:lnTo>
                    <a:pt x="1447100" y="941175"/>
                  </a:lnTo>
                  <a:lnTo>
                    <a:pt x="1688283" y="1204658"/>
                  </a:lnTo>
                  <a:lnTo>
                    <a:pt x="1929467" y="1447386"/>
                  </a:lnTo>
                  <a:lnTo>
                    <a:pt x="2170650" y="1667575"/>
                  </a:lnTo>
                  <a:lnTo>
                    <a:pt x="2411834" y="1868483"/>
                  </a:lnTo>
                  <a:lnTo>
                    <a:pt x="2653017" y="2053535"/>
                  </a:lnTo>
                  <a:lnTo>
                    <a:pt x="2894200" y="2222017"/>
                  </a:lnTo>
                  <a:lnTo>
                    <a:pt x="3135384" y="2376313"/>
                  </a:lnTo>
                  <a:lnTo>
                    <a:pt x="3376567" y="2516661"/>
                  </a:lnTo>
                  <a:lnTo>
                    <a:pt x="3617751" y="2643352"/>
                  </a:lnTo>
                  <a:lnTo>
                    <a:pt x="3858934" y="2759246"/>
                  </a:lnTo>
                  <a:lnTo>
                    <a:pt x="4100117" y="2863861"/>
                  </a:lnTo>
                  <a:lnTo>
                    <a:pt x="4341301" y="2958609"/>
                  </a:lnTo>
                  <a:lnTo>
                    <a:pt x="4582484" y="3045598"/>
                  </a:lnTo>
                  <a:lnTo>
                    <a:pt x="4823668" y="3124141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6644996" y="1900948"/>
              <a:ext cx="4896023" cy="4621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6644996" y="5062634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644996" y="3602578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644996" y="2142522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6644996" y="1969250"/>
              <a:ext cx="4823668" cy="2746768"/>
            </a:xfrm>
            <a:custGeom>
              <a:avLst/>
              <a:gdLst/>
              <a:ahLst/>
              <a:cxnLst/>
              <a:rect l="0" t="0" r="0" b="0"/>
              <a:pathLst>
                <a:path w="4823668" h="2746768">
                  <a:moveTo>
                    <a:pt x="0" y="0"/>
                  </a:moveTo>
                  <a:lnTo>
                    <a:pt x="241183" y="341389"/>
                  </a:lnTo>
                  <a:lnTo>
                    <a:pt x="482366" y="616921"/>
                  </a:lnTo>
                  <a:lnTo>
                    <a:pt x="723550" y="881563"/>
                  </a:lnTo>
                  <a:lnTo>
                    <a:pt x="964733" y="1114942"/>
                  </a:lnTo>
                  <a:lnTo>
                    <a:pt x="1205917" y="1316780"/>
                  </a:lnTo>
                  <a:lnTo>
                    <a:pt x="1447100" y="1500950"/>
                  </a:lnTo>
                  <a:lnTo>
                    <a:pt x="1688283" y="1663454"/>
                  </a:lnTo>
                  <a:lnTo>
                    <a:pt x="1929467" y="1807553"/>
                  </a:lnTo>
                  <a:lnTo>
                    <a:pt x="2170650" y="1933327"/>
                  </a:lnTo>
                  <a:lnTo>
                    <a:pt x="2411834" y="2044558"/>
                  </a:lnTo>
                  <a:lnTo>
                    <a:pt x="2653017" y="2148133"/>
                  </a:lnTo>
                  <a:lnTo>
                    <a:pt x="2894200" y="2239210"/>
                  </a:lnTo>
                  <a:lnTo>
                    <a:pt x="3135384" y="2319791"/>
                  </a:lnTo>
                  <a:lnTo>
                    <a:pt x="3376567" y="2391510"/>
                  </a:lnTo>
                  <a:lnTo>
                    <a:pt x="3617751" y="2459073"/>
                  </a:lnTo>
                  <a:lnTo>
                    <a:pt x="3858934" y="2523473"/>
                  </a:lnTo>
                  <a:lnTo>
                    <a:pt x="4100117" y="2582048"/>
                  </a:lnTo>
                  <a:lnTo>
                    <a:pt x="4341301" y="2637125"/>
                  </a:lnTo>
                  <a:lnTo>
                    <a:pt x="4582484" y="2692377"/>
                  </a:lnTo>
                  <a:lnTo>
                    <a:pt x="4823668" y="2746768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6644996" y="1969250"/>
              <a:ext cx="4823668" cy="3654327"/>
            </a:xfrm>
            <a:custGeom>
              <a:avLst/>
              <a:gdLst/>
              <a:ahLst/>
              <a:cxnLst/>
              <a:rect l="0" t="0" r="0" b="0"/>
              <a:pathLst>
                <a:path w="4823668" h="3654327">
                  <a:moveTo>
                    <a:pt x="0" y="0"/>
                  </a:moveTo>
                  <a:lnTo>
                    <a:pt x="241183" y="341389"/>
                  </a:lnTo>
                  <a:lnTo>
                    <a:pt x="482366" y="616921"/>
                  </a:lnTo>
                  <a:lnTo>
                    <a:pt x="723550" y="881563"/>
                  </a:lnTo>
                  <a:lnTo>
                    <a:pt x="964733" y="1155044"/>
                  </a:lnTo>
                  <a:lnTo>
                    <a:pt x="1205917" y="1434156"/>
                  </a:lnTo>
                  <a:lnTo>
                    <a:pt x="1447100" y="1693615"/>
                  </a:lnTo>
                  <a:lnTo>
                    <a:pt x="1688283" y="1927430"/>
                  </a:lnTo>
                  <a:lnTo>
                    <a:pt x="1929467" y="2140224"/>
                  </a:lnTo>
                  <a:lnTo>
                    <a:pt x="2170650" y="2332083"/>
                  </a:lnTo>
                  <a:lnTo>
                    <a:pt x="2411834" y="2506520"/>
                  </a:lnTo>
                  <a:lnTo>
                    <a:pt x="2653017" y="2670685"/>
                  </a:lnTo>
                  <a:lnTo>
                    <a:pt x="2894200" y="2820008"/>
                  </a:lnTo>
                  <a:lnTo>
                    <a:pt x="3135384" y="2956059"/>
                  </a:lnTo>
                  <a:lnTo>
                    <a:pt x="3376567" y="3079710"/>
                  </a:lnTo>
                  <a:lnTo>
                    <a:pt x="3617751" y="3194895"/>
                  </a:lnTo>
                  <a:lnTo>
                    <a:pt x="3858934" y="3302885"/>
                  </a:lnTo>
                  <a:lnTo>
                    <a:pt x="4100117" y="3401051"/>
                  </a:lnTo>
                  <a:lnTo>
                    <a:pt x="4341301" y="3491383"/>
                  </a:lnTo>
                  <a:lnTo>
                    <a:pt x="4582484" y="3576467"/>
                  </a:lnTo>
                  <a:lnTo>
                    <a:pt x="4823668" y="3654327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6644996" y="1969250"/>
              <a:ext cx="4823668" cy="3521523"/>
            </a:xfrm>
            <a:custGeom>
              <a:avLst/>
              <a:gdLst/>
              <a:ahLst/>
              <a:cxnLst/>
              <a:rect l="0" t="0" r="0" b="0"/>
              <a:pathLst>
                <a:path w="4823668" h="3521523">
                  <a:moveTo>
                    <a:pt x="0" y="0"/>
                  </a:moveTo>
                  <a:lnTo>
                    <a:pt x="241183" y="341389"/>
                  </a:lnTo>
                  <a:lnTo>
                    <a:pt x="482366" y="616921"/>
                  </a:lnTo>
                  <a:lnTo>
                    <a:pt x="723550" y="881563"/>
                  </a:lnTo>
                  <a:lnTo>
                    <a:pt x="964733" y="1154765"/>
                  </a:lnTo>
                  <a:lnTo>
                    <a:pt x="1205917" y="1433062"/>
                  </a:lnTo>
                  <a:lnTo>
                    <a:pt x="1447100" y="1691235"/>
                  </a:lnTo>
                  <a:lnTo>
                    <a:pt x="1688283" y="1923313"/>
                  </a:lnTo>
                  <a:lnTo>
                    <a:pt x="1929467" y="2133411"/>
                  </a:lnTo>
                  <a:lnTo>
                    <a:pt x="2170650" y="2321093"/>
                  </a:lnTo>
                  <a:lnTo>
                    <a:pt x="2411834" y="2489963"/>
                  </a:lnTo>
                  <a:lnTo>
                    <a:pt x="2653017" y="2647041"/>
                  </a:lnTo>
                  <a:lnTo>
                    <a:pt x="2894200" y="2787633"/>
                  </a:lnTo>
                  <a:lnTo>
                    <a:pt x="3135384" y="2913527"/>
                  </a:lnTo>
                  <a:lnTo>
                    <a:pt x="3376567" y="3025955"/>
                  </a:lnTo>
                  <a:lnTo>
                    <a:pt x="3617751" y="3129237"/>
                  </a:lnTo>
                  <a:lnTo>
                    <a:pt x="3858934" y="3224522"/>
                  </a:lnTo>
                  <a:lnTo>
                    <a:pt x="4100117" y="3309095"/>
                  </a:lnTo>
                  <a:lnTo>
                    <a:pt x="4341301" y="3385228"/>
                  </a:lnTo>
                  <a:lnTo>
                    <a:pt x="4582484" y="3456430"/>
                  </a:lnTo>
                  <a:lnTo>
                    <a:pt x="4823668" y="3521523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1336471" y="1290015"/>
              <a:ext cx="4896023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3015972" y="1384624"/>
              <a:ext cx="1537022" cy="173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7" name="rc25"/>
            <p:cNvSpPr/>
            <p:nvPr/>
          </p:nvSpPr>
          <p:spPr>
            <a:xfrm>
              <a:off x="6644996" y="1504215"/>
              <a:ext cx="4896023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tx26"/>
            <p:cNvSpPr/>
            <p:nvPr/>
          </p:nvSpPr>
          <p:spPr>
            <a:xfrm>
              <a:off x="8254510" y="1389314"/>
              <a:ext cx="1676995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PM10 emissions</a:t>
              </a:r>
            </a:p>
          </p:txBody>
        </p:sp>
        <p:sp>
          <p:nvSpPr>
            <p:cNvPr id="29" name="pl27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374830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6160139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49403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806110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gdLst/>
              <a:ahLst/>
              <a:cxnLst/>
              <a:rect l="0" t="0" r="0" b="0"/>
              <a:pathLst>
                <a:path w="4896023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9056830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11468664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8"/>
            <p:cNvSpPr/>
            <p:nvPr/>
          </p:nvSpPr>
          <p:spPr>
            <a:xfrm>
              <a:off x="6482167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80255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21439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415374" y="4985448"/>
              <a:ext cx="127136" cy="159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15374" y="3524165"/>
              <a:ext cx="127136" cy="160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415374" y="2060090"/>
              <a:ext cx="127136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79713" y="5542173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79713" y="4644312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79713" y="3749241"/>
              <a:ext cx="254272" cy="1611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2576" y="2848143"/>
              <a:ext cx="381409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2576" y="1949835"/>
              <a:ext cx="381409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125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A337540-9329-404F-BA7F-D69063ACE830}"/>
              </a:ext>
            </a:extLst>
          </p:cNvPr>
          <p:cNvSpPr txBox="1"/>
          <p:nvPr/>
        </p:nvSpPr>
        <p:spPr>
          <a:xfrm>
            <a:off x="4339244" y="1996444"/>
            <a:ext cx="72320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BAU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F21447-4897-EA4A-984B-05EC3515027C}"/>
              </a:ext>
            </a:extLst>
          </p:cNvPr>
          <p:cNvSpPr txBox="1"/>
          <p:nvPr/>
        </p:nvSpPr>
        <p:spPr>
          <a:xfrm>
            <a:off x="4762964" y="4202679"/>
            <a:ext cx="146953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Euro 6 (2024)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A19B91-F257-4B4C-9326-81FB94521886}"/>
              </a:ext>
            </a:extLst>
          </p:cNvPr>
          <p:cNvSpPr txBox="1"/>
          <p:nvPr/>
        </p:nvSpPr>
        <p:spPr>
          <a:xfrm>
            <a:off x="3494032" y="5055404"/>
            <a:ext cx="213220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Euro 6 (2024) and ZEV targets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Without intervention, health costs from heavy vehicles will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dirty="0"/>
              <a:t>Estimated annual health cost</a:t>
            </a:r>
            <a:r>
              <a:rPr lang="en-AU" dirty="0"/>
              <a:t> from HDV exhaust emissions</a:t>
            </a:r>
            <a:r>
              <a:rPr dirty="0"/>
              <a:t>, ($ millions, undiscounted)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654257" y="1504216"/>
              <a:ext cx="9886762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654257" y="6522690"/>
              <a:ext cx="9886762" cy="0"/>
            </a:xfrm>
            <a:custGeom>
              <a:avLst/>
              <a:gdLst/>
              <a:ahLst/>
              <a:cxnLst/>
              <a:rect l="0" t="0" r="0" b="0"/>
              <a:pathLst>
                <a:path w="9886762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654257" y="4874587"/>
              <a:ext cx="9886762" cy="0"/>
            </a:xfrm>
            <a:custGeom>
              <a:avLst/>
              <a:gdLst/>
              <a:ahLst/>
              <a:cxnLst/>
              <a:rect l="0" t="0" r="0" b="0"/>
              <a:pathLst>
                <a:path w="9886762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654257" y="3226483"/>
              <a:ext cx="9886762" cy="0"/>
            </a:xfrm>
            <a:custGeom>
              <a:avLst/>
              <a:gdLst/>
              <a:ahLst/>
              <a:cxnLst/>
              <a:rect l="0" t="0" r="0" b="0"/>
              <a:pathLst>
                <a:path w="9886762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654257" y="1578380"/>
              <a:ext cx="9886762" cy="0"/>
            </a:xfrm>
            <a:custGeom>
              <a:avLst/>
              <a:gdLst/>
              <a:ahLst/>
              <a:cxnLst/>
              <a:rect l="0" t="0" r="0" b="0"/>
              <a:pathLst>
                <a:path w="9886762">
                  <a:moveTo>
                    <a:pt x="0" y="0"/>
                  </a:moveTo>
                  <a:lnTo>
                    <a:pt x="9886762" y="0"/>
                  </a:lnTo>
                  <a:lnTo>
                    <a:pt x="9886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0"/>
            <p:cNvSpPr/>
            <p:nvPr/>
          </p:nvSpPr>
          <p:spPr>
            <a:xfrm>
              <a:off x="2103655" y="2173860"/>
              <a:ext cx="8987966" cy="1606387"/>
            </a:xfrm>
            <a:custGeom>
              <a:avLst/>
              <a:gdLst/>
              <a:ahLst/>
              <a:cxnLst/>
              <a:rect l="0" t="0" r="0" b="0"/>
              <a:pathLst>
                <a:path w="8987966" h="1606387">
                  <a:moveTo>
                    <a:pt x="0" y="1143444"/>
                  </a:moveTo>
                  <a:lnTo>
                    <a:pt x="449398" y="1245913"/>
                  </a:lnTo>
                  <a:lnTo>
                    <a:pt x="898796" y="1284504"/>
                  </a:lnTo>
                  <a:lnTo>
                    <a:pt x="1348194" y="1334523"/>
                  </a:lnTo>
                  <a:lnTo>
                    <a:pt x="1797593" y="1369083"/>
                  </a:lnTo>
                  <a:lnTo>
                    <a:pt x="2246991" y="1379976"/>
                  </a:lnTo>
                  <a:lnTo>
                    <a:pt x="2696389" y="1382020"/>
                  </a:lnTo>
                  <a:lnTo>
                    <a:pt x="3145788" y="1364498"/>
                  </a:lnTo>
                  <a:lnTo>
                    <a:pt x="3595186" y="1329022"/>
                  </a:lnTo>
                  <a:lnTo>
                    <a:pt x="4044584" y="1275504"/>
                  </a:lnTo>
                  <a:lnTo>
                    <a:pt x="4493983" y="1207560"/>
                  </a:lnTo>
                  <a:lnTo>
                    <a:pt x="4943381" y="1128736"/>
                  </a:lnTo>
                  <a:lnTo>
                    <a:pt x="5392779" y="1035006"/>
                  </a:lnTo>
                  <a:lnTo>
                    <a:pt x="5842178" y="928775"/>
                  </a:lnTo>
                  <a:lnTo>
                    <a:pt x="6291576" y="812553"/>
                  </a:lnTo>
                  <a:lnTo>
                    <a:pt x="6740974" y="688546"/>
                  </a:lnTo>
                  <a:lnTo>
                    <a:pt x="7190373" y="558407"/>
                  </a:lnTo>
                  <a:lnTo>
                    <a:pt x="7639771" y="421813"/>
                  </a:lnTo>
                  <a:lnTo>
                    <a:pt x="8089169" y="280516"/>
                  </a:lnTo>
                  <a:lnTo>
                    <a:pt x="8538568" y="139975"/>
                  </a:lnTo>
                  <a:lnTo>
                    <a:pt x="8987966" y="0"/>
                  </a:lnTo>
                  <a:lnTo>
                    <a:pt x="8987966" y="1019453"/>
                  </a:lnTo>
                  <a:lnTo>
                    <a:pt x="8538568" y="1083115"/>
                  </a:lnTo>
                  <a:lnTo>
                    <a:pt x="8089169" y="1149548"/>
                  </a:lnTo>
                  <a:lnTo>
                    <a:pt x="7639771" y="1217428"/>
                  </a:lnTo>
                  <a:lnTo>
                    <a:pt x="7190373" y="1284034"/>
                  </a:lnTo>
                  <a:lnTo>
                    <a:pt x="6740974" y="1346346"/>
                  </a:lnTo>
                  <a:lnTo>
                    <a:pt x="6291576" y="1406006"/>
                  </a:lnTo>
                  <a:lnTo>
                    <a:pt x="5842178" y="1461455"/>
                  </a:lnTo>
                  <a:lnTo>
                    <a:pt x="5392779" y="1509175"/>
                  </a:lnTo>
                  <a:lnTo>
                    <a:pt x="4943381" y="1548103"/>
                  </a:lnTo>
                  <a:lnTo>
                    <a:pt x="4493983" y="1577045"/>
                  </a:lnTo>
                  <a:lnTo>
                    <a:pt x="4044584" y="1597676"/>
                  </a:lnTo>
                  <a:lnTo>
                    <a:pt x="3595186" y="1606387"/>
                  </a:lnTo>
                  <a:lnTo>
                    <a:pt x="3145788" y="1602016"/>
                  </a:lnTo>
                  <a:lnTo>
                    <a:pt x="2696389" y="1585375"/>
                  </a:lnTo>
                  <a:lnTo>
                    <a:pt x="2246991" y="1554435"/>
                  </a:lnTo>
                  <a:lnTo>
                    <a:pt x="1797593" y="1509124"/>
                  </a:lnTo>
                  <a:lnTo>
                    <a:pt x="1348194" y="1446026"/>
                  </a:lnTo>
                  <a:lnTo>
                    <a:pt x="898796" y="1362445"/>
                  </a:lnTo>
                  <a:lnTo>
                    <a:pt x="449398" y="1261332"/>
                  </a:lnTo>
                  <a:lnTo>
                    <a:pt x="0" y="1140236"/>
                  </a:lnTo>
                  <a:close/>
                </a:path>
              </a:pathLst>
            </a:custGeom>
            <a:solidFill>
              <a:srgbClr val="A02226">
                <a:alpha val="6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2103655" y="2173860"/>
              <a:ext cx="8987966" cy="1382020"/>
            </a:xfrm>
            <a:custGeom>
              <a:avLst/>
              <a:gdLst/>
              <a:ahLst/>
              <a:cxnLst/>
              <a:rect l="0" t="0" r="0" b="0"/>
              <a:pathLst>
                <a:path w="8987966" h="1382020">
                  <a:moveTo>
                    <a:pt x="0" y="1143444"/>
                  </a:moveTo>
                  <a:lnTo>
                    <a:pt x="449398" y="1245913"/>
                  </a:lnTo>
                  <a:lnTo>
                    <a:pt x="898796" y="1284504"/>
                  </a:lnTo>
                  <a:lnTo>
                    <a:pt x="1348194" y="1334523"/>
                  </a:lnTo>
                  <a:lnTo>
                    <a:pt x="1797593" y="1369083"/>
                  </a:lnTo>
                  <a:lnTo>
                    <a:pt x="2246991" y="1379976"/>
                  </a:lnTo>
                  <a:lnTo>
                    <a:pt x="2696389" y="1382020"/>
                  </a:lnTo>
                  <a:lnTo>
                    <a:pt x="3145788" y="1364498"/>
                  </a:lnTo>
                  <a:lnTo>
                    <a:pt x="3595186" y="1329022"/>
                  </a:lnTo>
                  <a:lnTo>
                    <a:pt x="4044584" y="1275504"/>
                  </a:lnTo>
                  <a:lnTo>
                    <a:pt x="4493983" y="1207560"/>
                  </a:lnTo>
                  <a:lnTo>
                    <a:pt x="4943381" y="1128736"/>
                  </a:lnTo>
                  <a:lnTo>
                    <a:pt x="5392779" y="1035006"/>
                  </a:lnTo>
                  <a:lnTo>
                    <a:pt x="5842178" y="928775"/>
                  </a:lnTo>
                  <a:lnTo>
                    <a:pt x="6291576" y="812553"/>
                  </a:lnTo>
                  <a:lnTo>
                    <a:pt x="6740974" y="688546"/>
                  </a:lnTo>
                  <a:lnTo>
                    <a:pt x="7190373" y="558407"/>
                  </a:lnTo>
                  <a:lnTo>
                    <a:pt x="7639771" y="421813"/>
                  </a:lnTo>
                  <a:lnTo>
                    <a:pt x="8089169" y="280516"/>
                  </a:lnTo>
                  <a:lnTo>
                    <a:pt x="8538568" y="139975"/>
                  </a:lnTo>
                  <a:lnTo>
                    <a:pt x="8987966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2103655" y="3193313"/>
              <a:ext cx="8987966" cy="586934"/>
            </a:xfrm>
            <a:custGeom>
              <a:avLst/>
              <a:gdLst/>
              <a:ahLst/>
              <a:cxnLst/>
              <a:rect l="0" t="0" r="0" b="0"/>
              <a:pathLst>
                <a:path w="8987966" h="586934">
                  <a:moveTo>
                    <a:pt x="8987966" y="0"/>
                  </a:moveTo>
                  <a:lnTo>
                    <a:pt x="8538568" y="63662"/>
                  </a:lnTo>
                  <a:lnTo>
                    <a:pt x="8089169" y="130095"/>
                  </a:lnTo>
                  <a:lnTo>
                    <a:pt x="7639771" y="197975"/>
                  </a:lnTo>
                  <a:lnTo>
                    <a:pt x="7190373" y="264580"/>
                  </a:lnTo>
                  <a:lnTo>
                    <a:pt x="6740974" y="326893"/>
                  </a:lnTo>
                  <a:lnTo>
                    <a:pt x="6291576" y="386553"/>
                  </a:lnTo>
                  <a:lnTo>
                    <a:pt x="5842178" y="442002"/>
                  </a:lnTo>
                  <a:lnTo>
                    <a:pt x="5392779" y="489722"/>
                  </a:lnTo>
                  <a:lnTo>
                    <a:pt x="4943381" y="528650"/>
                  </a:lnTo>
                  <a:lnTo>
                    <a:pt x="4493983" y="557592"/>
                  </a:lnTo>
                  <a:lnTo>
                    <a:pt x="4044584" y="578223"/>
                  </a:lnTo>
                  <a:lnTo>
                    <a:pt x="3595186" y="586934"/>
                  </a:lnTo>
                  <a:lnTo>
                    <a:pt x="3145788" y="582563"/>
                  </a:lnTo>
                  <a:lnTo>
                    <a:pt x="2696389" y="565922"/>
                  </a:lnTo>
                  <a:lnTo>
                    <a:pt x="2246991" y="534982"/>
                  </a:lnTo>
                  <a:lnTo>
                    <a:pt x="1797593" y="489671"/>
                  </a:lnTo>
                  <a:lnTo>
                    <a:pt x="1348194" y="426573"/>
                  </a:lnTo>
                  <a:lnTo>
                    <a:pt x="898796" y="342992"/>
                  </a:lnTo>
                  <a:lnTo>
                    <a:pt x="449398" y="241879"/>
                  </a:lnTo>
                  <a:lnTo>
                    <a:pt x="0" y="12078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2103655" y="3314096"/>
              <a:ext cx="8987966" cy="2007171"/>
            </a:xfrm>
            <a:custGeom>
              <a:avLst/>
              <a:gdLst/>
              <a:ahLst/>
              <a:cxnLst/>
              <a:rect l="0" t="0" r="0" b="0"/>
              <a:pathLst>
                <a:path w="8987966" h="2007171">
                  <a:moveTo>
                    <a:pt x="0" y="3208"/>
                  </a:moveTo>
                  <a:lnTo>
                    <a:pt x="449398" y="105677"/>
                  </a:lnTo>
                  <a:lnTo>
                    <a:pt x="898796" y="144268"/>
                  </a:lnTo>
                  <a:lnTo>
                    <a:pt x="1348194" y="194287"/>
                  </a:lnTo>
                  <a:lnTo>
                    <a:pt x="1797593" y="288479"/>
                  </a:lnTo>
                  <a:lnTo>
                    <a:pt x="2246991" y="422100"/>
                  </a:lnTo>
                  <a:lnTo>
                    <a:pt x="2696389" y="554281"/>
                  </a:lnTo>
                  <a:lnTo>
                    <a:pt x="3145788" y="672025"/>
                  </a:lnTo>
                  <a:lnTo>
                    <a:pt x="3595186" y="779210"/>
                  </a:lnTo>
                  <a:lnTo>
                    <a:pt x="4044584" y="875788"/>
                  </a:lnTo>
                  <a:lnTo>
                    <a:pt x="4493983" y="964932"/>
                  </a:lnTo>
                  <a:lnTo>
                    <a:pt x="4943381" y="1050732"/>
                  </a:lnTo>
                  <a:lnTo>
                    <a:pt x="5392779" y="1130079"/>
                  </a:lnTo>
                  <a:lnTo>
                    <a:pt x="5842178" y="1204572"/>
                  </a:lnTo>
                  <a:lnTo>
                    <a:pt x="6291576" y="1274949"/>
                  </a:lnTo>
                  <a:lnTo>
                    <a:pt x="6740974" y="1341742"/>
                  </a:lnTo>
                  <a:lnTo>
                    <a:pt x="7190373" y="1406631"/>
                  </a:lnTo>
                  <a:lnTo>
                    <a:pt x="7639771" y="1468106"/>
                  </a:lnTo>
                  <a:lnTo>
                    <a:pt x="8089169" y="1526909"/>
                  </a:lnTo>
                  <a:lnTo>
                    <a:pt x="8538568" y="1584920"/>
                  </a:lnTo>
                  <a:lnTo>
                    <a:pt x="8987966" y="1639296"/>
                  </a:lnTo>
                  <a:lnTo>
                    <a:pt x="8987966" y="2007171"/>
                  </a:lnTo>
                  <a:lnTo>
                    <a:pt x="8538568" y="1948760"/>
                  </a:lnTo>
                  <a:lnTo>
                    <a:pt x="8089169" y="1886133"/>
                  </a:lnTo>
                  <a:lnTo>
                    <a:pt x="7639771" y="1820729"/>
                  </a:lnTo>
                  <a:lnTo>
                    <a:pt x="7190373" y="1751593"/>
                  </a:lnTo>
                  <a:lnTo>
                    <a:pt x="6740974" y="1677239"/>
                  </a:lnTo>
                  <a:lnTo>
                    <a:pt x="6291576" y="1599450"/>
                  </a:lnTo>
                  <a:lnTo>
                    <a:pt x="5842178" y="1516702"/>
                  </a:lnTo>
                  <a:lnTo>
                    <a:pt x="5392779" y="1427490"/>
                  </a:lnTo>
                  <a:lnTo>
                    <a:pt x="4943381" y="1331760"/>
                  </a:lnTo>
                  <a:lnTo>
                    <a:pt x="4493983" y="1228838"/>
                  </a:lnTo>
                  <a:lnTo>
                    <a:pt x="4044584" y="1120332"/>
                  </a:lnTo>
                  <a:lnTo>
                    <a:pt x="3595186" y="1002345"/>
                  </a:lnTo>
                  <a:lnTo>
                    <a:pt x="3145788" y="873906"/>
                  </a:lnTo>
                  <a:lnTo>
                    <a:pt x="2696389" y="736217"/>
                  </a:lnTo>
                  <a:lnTo>
                    <a:pt x="2246991" y="585844"/>
                  </a:lnTo>
                  <a:lnTo>
                    <a:pt x="1797593" y="425717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6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2103655" y="3317305"/>
              <a:ext cx="8987966" cy="1636087"/>
            </a:xfrm>
            <a:custGeom>
              <a:avLst/>
              <a:gdLst/>
              <a:ahLst/>
              <a:cxnLst/>
              <a:rect l="0" t="0" r="0" b="0"/>
              <a:pathLst>
                <a:path w="8987966" h="1636087">
                  <a:moveTo>
                    <a:pt x="0" y="0"/>
                  </a:moveTo>
                  <a:lnTo>
                    <a:pt x="449398" y="102469"/>
                  </a:lnTo>
                  <a:lnTo>
                    <a:pt x="898796" y="141059"/>
                  </a:lnTo>
                  <a:lnTo>
                    <a:pt x="1348194" y="191078"/>
                  </a:lnTo>
                  <a:lnTo>
                    <a:pt x="1797593" y="285270"/>
                  </a:lnTo>
                  <a:lnTo>
                    <a:pt x="2246991" y="418892"/>
                  </a:lnTo>
                  <a:lnTo>
                    <a:pt x="2696389" y="551072"/>
                  </a:lnTo>
                  <a:lnTo>
                    <a:pt x="3145788" y="668816"/>
                  </a:lnTo>
                  <a:lnTo>
                    <a:pt x="3595186" y="776002"/>
                  </a:lnTo>
                  <a:lnTo>
                    <a:pt x="4044584" y="872579"/>
                  </a:lnTo>
                  <a:lnTo>
                    <a:pt x="4493983" y="961723"/>
                  </a:lnTo>
                  <a:lnTo>
                    <a:pt x="4943381" y="1047524"/>
                  </a:lnTo>
                  <a:lnTo>
                    <a:pt x="5392779" y="1126870"/>
                  </a:lnTo>
                  <a:lnTo>
                    <a:pt x="5842178" y="1201364"/>
                  </a:lnTo>
                  <a:lnTo>
                    <a:pt x="6291576" y="1271740"/>
                  </a:lnTo>
                  <a:lnTo>
                    <a:pt x="6740974" y="1338534"/>
                  </a:lnTo>
                  <a:lnTo>
                    <a:pt x="7190373" y="1403422"/>
                  </a:lnTo>
                  <a:lnTo>
                    <a:pt x="7639771" y="1464897"/>
                  </a:lnTo>
                  <a:lnTo>
                    <a:pt x="8089169" y="1523700"/>
                  </a:lnTo>
                  <a:lnTo>
                    <a:pt x="8538568" y="1581711"/>
                  </a:lnTo>
                  <a:lnTo>
                    <a:pt x="8987966" y="163608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2103655" y="3314096"/>
              <a:ext cx="8987966" cy="2007171"/>
            </a:xfrm>
            <a:custGeom>
              <a:avLst/>
              <a:gdLst/>
              <a:ahLst/>
              <a:cxnLst/>
              <a:rect l="0" t="0" r="0" b="0"/>
              <a:pathLst>
                <a:path w="8987966" h="2007171">
                  <a:moveTo>
                    <a:pt x="8987966" y="2007171"/>
                  </a:moveTo>
                  <a:lnTo>
                    <a:pt x="8538568" y="1948760"/>
                  </a:lnTo>
                  <a:lnTo>
                    <a:pt x="8089169" y="1886133"/>
                  </a:lnTo>
                  <a:lnTo>
                    <a:pt x="7639771" y="1820729"/>
                  </a:lnTo>
                  <a:lnTo>
                    <a:pt x="7190373" y="1751593"/>
                  </a:lnTo>
                  <a:lnTo>
                    <a:pt x="6740974" y="1677239"/>
                  </a:lnTo>
                  <a:lnTo>
                    <a:pt x="6291576" y="1599450"/>
                  </a:lnTo>
                  <a:lnTo>
                    <a:pt x="5842178" y="1516702"/>
                  </a:lnTo>
                  <a:lnTo>
                    <a:pt x="5392779" y="1427490"/>
                  </a:lnTo>
                  <a:lnTo>
                    <a:pt x="4943381" y="1331760"/>
                  </a:lnTo>
                  <a:lnTo>
                    <a:pt x="4493983" y="1228838"/>
                  </a:lnTo>
                  <a:lnTo>
                    <a:pt x="4044584" y="1120332"/>
                  </a:lnTo>
                  <a:lnTo>
                    <a:pt x="3595186" y="1002345"/>
                  </a:lnTo>
                  <a:lnTo>
                    <a:pt x="3145788" y="873906"/>
                  </a:lnTo>
                  <a:lnTo>
                    <a:pt x="2696389" y="736217"/>
                  </a:lnTo>
                  <a:lnTo>
                    <a:pt x="2246991" y="585844"/>
                  </a:lnTo>
                  <a:lnTo>
                    <a:pt x="1797593" y="425717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6"/>
            <p:cNvSpPr/>
            <p:nvPr/>
          </p:nvSpPr>
          <p:spPr>
            <a:xfrm>
              <a:off x="2103655" y="3314096"/>
              <a:ext cx="8987966" cy="1845186"/>
            </a:xfrm>
            <a:custGeom>
              <a:avLst/>
              <a:gdLst/>
              <a:ahLst/>
              <a:cxnLst/>
              <a:rect l="0" t="0" r="0" b="0"/>
              <a:pathLst>
                <a:path w="8987966" h="1845186">
                  <a:moveTo>
                    <a:pt x="0" y="3208"/>
                  </a:moveTo>
                  <a:lnTo>
                    <a:pt x="449398" y="105677"/>
                  </a:lnTo>
                  <a:lnTo>
                    <a:pt x="898796" y="144268"/>
                  </a:lnTo>
                  <a:lnTo>
                    <a:pt x="1348194" y="194287"/>
                  </a:lnTo>
                  <a:lnTo>
                    <a:pt x="1797593" y="288235"/>
                  </a:lnTo>
                  <a:lnTo>
                    <a:pt x="2246991" y="421103"/>
                  </a:lnTo>
                  <a:lnTo>
                    <a:pt x="2696389" y="552030"/>
                  </a:lnTo>
                  <a:lnTo>
                    <a:pt x="3145788" y="667995"/>
                  </a:lnTo>
                  <a:lnTo>
                    <a:pt x="3595186" y="772311"/>
                  </a:lnTo>
                  <a:lnTo>
                    <a:pt x="4044584" y="864273"/>
                  </a:lnTo>
                  <a:lnTo>
                    <a:pt x="4493983" y="946963"/>
                  </a:lnTo>
                  <a:lnTo>
                    <a:pt x="4943381" y="1024162"/>
                  </a:lnTo>
                  <a:lnTo>
                    <a:pt x="5392779" y="1092407"/>
                  </a:lnTo>
                  <a:lnTo>
                    <a:pt x="5842178" y="1153287"/>
                  </a:lnTo>
                  <a:lnTo>
                    <a:pt x="6291576" y="1207729"/>
                  </a:lnTo>
                  <a:lnTo>
                    <a:pt x="6740974" y="1256517"/>
                  </a:lnTo>
                  <a:lnTo>
                    <a:pt x="7190373" y="1300916"/>
                  </a:lnTo>
                  <a:lnTo>
                    <a:pt x="7639771" y="1339027"/>
                  </a:lnTo>
                  <a:lnTo>
                    <a:pt x="8089169" y="1371687"/>
                  </a:lnTo>
                  <a:lnTo>
                    <a:pt x="8538568" y="1401853"/>
                  </a:lnTo>
                  <a:lnTo>
                    <a:pt x="8987966" y="1427711"/>
                  </a:lnTo>
                  <a:lnTo>
                    <a:pt x="8987966" y="1845186"/>
                  </a:lnTo>
                  <a:lnTo>
                    <a:pt x="8538568" y="1806716"/>
                  </a:lnTo>
                  <a:lnTo>
                    <a:pt x="8089169" y="1764068"/>
                  </a:lnTo>
                  <a:lnTo>
                    <a:pt x="7639771" y="1717802"/>
                  </a:lnTo>
                  <a:lnTo>
                    <a:pt x="7190373" y="1666115"/>
                  </a:lnTo>
                  <a:lnTo>
                    <a:pt x="6740974" y="1607330"/>
                  </a:lnTo>
                  <a:lnTo>
                    <a:pt x="6291576" y="1543511"/>
                  </a:lnTo>
                  <a:lnTo>
                    <a:pt x="5842178" y="1473405"/>
                  </a:lnTo>
                  <a:lnTo>
                    <a:pt x="5392779" y="1395208"/>
                  </a:lnTo>
                  <a:lnTo>
                    <a:pt x="4943381" y="1308651"/>
                  </a:lnTo>
                  <a:lnTo>
                    <a:pt x="4493983" y="1212983"/>
                  </a:lnTo>
                  <a:lnTo>
                    <a:pt x="4044584" y="1110024"/>
                  </a:lnTo>
                  <a:lnTo>
                    <a:pt x="3595186" y="996080"/>
                  </a:lnTo>
                  <a:lnTo>
                    <a:pt x="3145788" y="870198"/>
                  </a:lnTo>
                  <a:lnTo>
                    <a:pt x="2696389" y="734120"/>
                  </a:lnTo>
                  <a:lnTo>
                    <a:pt x="2246991" y="584905"/>
                  </a:lnTo>
                  <a:lnTo>
                    <a:pt x="1797593" y="425485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6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2103655" y="3317305"/>
              <a:ext cx="8987966" cy="1424503"/>
            </a:xfrm>
            <a:custGeom>
              <a:avLst/>
              <a:gdLst/>
              <a:ahLst/>
              <a:cxnLst/>
              <a:rect l="0" t="0" r="0" b="0"/>
              <a:pathLst>
                <a:path w="8987966" h="1424503">
                  <a:moveTo>
                    <a:pt x="0" y="0"/>
                  </a:moveTo>
                  <a:lnTo>
                    <a:pt x="449398" y="102469"/>
                  </a:lnTo>
                  <a:lnTo>
                    <a:pt x="898796" y="141059"/>
                  </a:lnTo>
                  <a:lnTo>
                    <a:pt x="1348194" y="191078"/>
                  </a:lnTo>
                  <a:lnTo>
                    <a:pt x="1797593" y="285026"/>
                  </a:lnTo>
                  <a:lnTo>
                    <a:pt x="2246991" y="417895"/>
                  </a:lnTo>
                  <a:lnTo>
                    <a:pt x="2696389" y="548822"/>
                  </a:lnTo>
                  <a:lnTo>
                    <a:pt x="3145788" y="664787"/>
                  </a:lnTo>
                  <a:lnTo>
                    <a:pt x="3595186" y="769102"/>
                  </a:lnTo>
                  <a:lnTo>
                    <a:pt x="4044584" y="861064"/>
                  </a:lnTo>
                  <a:lnTo>
                    <a:pt x="4493983" y="943754"/>
                  </a:lnTo>
                  <a:lnTo>
                    <a:pt x="4943381" y="1020954"/>
                  </a:lnTo>
                  <a:lnTo>
                    <a:pt x="5392779" y="1089198"/>
                  </a:lnTo>
                  <a:lnTo>
                    <a:pt x="5842178" y="1150078"/>
                  </a:lnTo>
                  <a:lnTo>
                    <a:pt x="6291576" y="1204520"/>
                  </a:lnTo>
                  <a:lnTo>
                    <a:pt x="6740974" y="1253309"/>
                  </a:lnTo>
                  <a:lnTo>
                    <a:pt x="7190373" y="1297707"/>
                  </a:lnTo>
                  <a:lnTo>
                    <a:pt x="7639771" y="1335818"/>
                  </a:lnTo>
                  <a:lnTo>
                    <a:pt x="8089169" y="1368478"/>
                  </a:lnTo>
                  <a:lnTo>
                    <a:pt x="8538568" y="1398645"/>
                  </a:lnTo>
                  <a:lnTo>
                    <a:pt x="8987966" y="142450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2103655" y="3314096"/>
              <a:ext cx="8987966" cy="1845186"/>
            </a:xfrm>
            <a:custGeom>
              <a:avLst/>
              <a:gdLst/>
              <a:ahLst/>
              <a:cxnLst/>
              <a:rect l="0" t="0" r="0" b="0"/>
              <a:pathLst>
                <a:path w="8987966" h="1845186">
                  <a:moveTo>
                    <a:pt x="8987966" y="1845186"/>
                  </a:moveTo>
                  <a:lnTo>
                    <a:pt x="8538568" y="1806716"/>
                  </a:lnTo>
                  <a:lnTo>
                    <a:pt x="8089169" y="1764068"/>
                  </a:lnTo>
                  <a:lnTo>
                    <a:pt x="7639771" y="1717802"/>
                  </a:lnTo>
                  <a:lnTo>
                    <a:pt x="7190373" y="1666115"/>
                  </a:lnTo>
                  <a:lnTo>
                    <a:pt x="6740974" y="1607330"/>
                  </a:lnTo>
                  <a:lnTo>
                    <a:pt x="6291576" y="1543511"/>
                  </a:lnTo>
                  <a:lnTo>
                    <a:pt x="5842178" y="1473405"/>
                  </a:lnTo>
                  <a:lnTo>
                    <a:pt x="5392779" y="1395208"/>
                  </a:lnTo>
                  <a:lnTo>
                    <a:pt x="4943381" y="1308651"/>
                  </a:lnTo>
                  <a:lnTo>
                    <a:pt x="4493983" y="1212983"/>
                  </a:lnTo>
                  <a:lnTo>
                    <a:pt x="4044584" y="1110024"/>
                  </a:lnTo>
                  <a:lnTo>
                    <a:pt x="3595186" y="996080"/>
                  </a:lnTo>
                  <a:lnTo>
                    <a:pt x="3145788" y="870198"/>
                  </a:lnTo>
                  <a:lnTo>
                    <a:pt x="2696389" y="734120"/>
                  </a:lnTo>
                  <a:lnTo>
                    <a:pt x="2246991" y="584905"/>
                  </a:lnTo>
                  <a:lnTo>
                    <a:pt x="1797593" y="425485"/>
                  </a:lnTo>
                  <a:lnTo>
                    <a:pt x="1348194" y="305790"/>
                  </a:lnTo>
                  <a:lnTo>
                    <a:pt x="898796" y="222209"/>
                  </a:lnTo>
                  <a:lnTo>
                    <a:pt x="449398" y="12109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103655" y="2715797"/>
              <a:ext cx="8987966" cy="943379"/>
            </a:xfrm>
            <a:custGeom>
              <a:avLst/>
              <a:gdLst/>
              <a:ahLst/>
              <a:cxnLst/>
              <a:rect l="0" t="0" r="0" b="0"/>
              <a:pathLst>
                <a:path w="8987966" h="943379">
                  <a:moveTo>
                    <a:pt x="0" y="599903"/>
                  </a:moveTo>
                  <a:lnTo>
                    <a:pt x="449398" y="711681"/>
                  </a:lnTo>
                  <a:lnTo>
                    <a:pt x="898796" y="781611"/>
                  </a:lnTo>
                  <a:lnTo>
                    <a:pt x="1348194" y="848637"/>
                  </a:lnTo>
                  <a:lnTo>
                    <a:pt x="1797593" y="897747"/>
                  </a:lnTo>
                  <a:lnTo>
                    <a:pt x="2246991" y="926274"/>
                  </a:lnTo>
                  <a:lnTo>
                    <a:pt x="2696389" y="943213"/>
                  </a:lnTo>
                  <a:lnTo>
                    <a:pt x="3145788" y="943379"/>
                  </a:lnTo>
                  <a:lnTo>
                    <a:pt x="3595186" y="928638"/>
                  </a:lnTo>
                  <a:lnTo>
                    <a:pt x="4044584" y="898562"/>
                  </a:lnTo>
                  <a:lnTo>
                    <a:pt x="4493983" y="855508"/>
                  </a:lnTo>
                  <a:lnTo>
                    <a:pt x="4943381" y="803070"/>
                  </a:lnTo>
                  <a:lnTo>
                    <a:pt x="5392779" y="738478"/>
                  </a:lnTo>
                  <a:lnTo>
                    <a:pt x="5842178" y="663513"/>
                  </a:lnTo>
                  <a:lnTo>
                    <a:pt x="6291576" y="579921"/>
                  </a:lnTo>
                  <a:lnTo>
                    <a:pt x="6740974" y="490630"/>
                  </a:lnTo>
                  <a:lnTo>
                    <a:pt x="7190373" y="397264"/>
                  </a:lnTo>
                  <a:lnTo>
                    <a:pt x="7639771" y="298779"/>
                  </a:lnTo>
                  <a:lnTo>
                    <a:pt x="8089169" y="197643"/>
                  </a:lnTo>
                  <a:lnTo>
                    <a:pt x="8538568" y="97829"/>
                  </a:lnTo>
                  <a:lnTo>
                    <a:pt x="8987966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103655" y="3315700"/>
              <a:ext cx="8987966" cy="1833252"/>
            </a:xfrm>
            <a:custGeom>
              <a:avLst/>
              <a:gdLst/>
              <a:ahLst/>
              <a:cxnLst/>
              <a:rect l="0" t="0" r="0" b="0"/>
              <a:pathLst>
                <a:path w="8987966" h="1833252">
                  <a:moveTo>
                    <a:pt x="0" y="0"/>
                  </a:moveTo>
                  <a:lnTo>
                    <a:pt x="449398" y="111778"/>
                  </a:lnTo>
                  <a:lnTo>
                    <a:pt x="898796" y="181708"/>
                  </a:lnTo>
                  <a:lnTo>
                    <a:pt x="1348194" y="248733"/>
                  </a:lnTo>
                  <a:lnTo>
                    <a:pt x="1797593" y="356063"/>
                  </a:lnTo>
                  <a:lnTo>
                    <a:pt x="2246991" y="503312"/>
                  </a:lnTo>
                  <a:lnTo>
                    <a:pt x="2696389" y="644944"/>
                  </a:lnTo>
                  <a:lnTo>
                    <a:pt x="3145788" y="773111"/>
                  </a:lnTo>
                  <a:lnTo>
                    <a:pt x="3595186" y="891482"/>
                  </a:lnTo>
                  <a:lnTo>
                    <a:pt x="4044584" y="999422"/>
                  </a:lnTo>
                  <a:lnTo>
                    <a:pt x="4493983" y="1098954"/>
                  </a:lnTo>
                  <a:lnTo>
                    <a:pt x="4943381" y="1194057"/>
                  </a:lnTo>
                  <a:lnTo>
                    <a:pt x="5392779" y="1282401"/>
                  </a:lnTo>
                  <a:lnTo>
                    <a:pt x="5842178" y="1365089"/>
                  </a:lnTo>
                  <a:lnTo>
                    <a:pt x="6291576" y="1442473"/>
                  </a:lnTo>
                  <a:lnTo>
                    <a:pt x="6740974" y="1515599"/>
                  </a:lnTo>
                  <a:lnTo>
                    <a:pt x="7190373" y="1586055"/>
                  </a:lnTo>
                  <a:lnTo>
                    <a:pt x="7639771" y="1652163"/>
                  </a:lnTo>
                  <a:lnTo>
                    <a:pt x="8089169" y="1715064"/>
                  </a:lnTo>
                  <a:lnTo>
                    <a:pt x="8538568" y="1776123"/>
                  </a:lnTo>
                  <a:lnTo>
                    <a:pt x="8987966" y="183325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103655" y="3315700"/>
              <a:ext cx="8987966" cy="1648035"/>
            </a:xfrm>
            <a:custGeom>
              <a:avLst/>
              <a:gdLst/>
              <a:ahLst/>
              <a:cxnLst/>
              <a:rect l="0" t="0" r="0" b="0"/>
              <a:pathLst>
                <a:path w="8987966" h="1648035">
                  <a:moveTo>
                    <a:pt x="0" y="0"/>
                  </a:moveTo>
                  <a:lnTo>
                    <a:pt x="449398" y="111778"/>
                  </a:lnTo>
                  <a:lnTo>
                    <a:pt x="898796" y="181708"/>
                  </a:lnTo>
                  <a:lnTo>
                    <a:pt x="1348194" y="248733"/>
                  </a:lnTo>
                  <a:lnTo>
                    <a:pt x="1797593" y="355825"/>
                  </a:lnTo>
                  <a:lnTo>
                    <a:pt x="2246991" y="502344"/>
                  </a:lnTo>
                  <a:lnTo>
                    <a:pt x="2696389" y="642772"/>
                  </a:lnTo>
                  <a:lnTo>
                    <a:pt x="3145788" y="769245"/>
                  </a:lnTo>
                  <a:lnTo>
                    <a:pt x="3595186" y="884906"/>
                  </a:lnTo>
                  <a:lnTo>
                    <a:pt x="4044584" y="988525"/>
                  </a:lnTo>
                  <a:lnTo>
                    <a:pt x="4493983" y="1082071"/>
                  </a:lnTo>
                  <a:lnTo>
                    <a:pt x="4943381" y="1169271"/>
                  </a:lnTo>
                  <a:lnTo>
                    <a:pt x="5392779" y="1247519"/>
                  </a:lnTo>
                  <a:lnTo>
                    <a:pt x="5842178" y="1317953"/>
                  </a:lnTo>
                  <a:lnTo>
                    <a:pt x="6291576" y="1381132"/>
                  </a:lnTo>
                  <a:lnTo>
                    <a:pt x="6740974" y="1438384"/>
                  </a:lnTo>
                  <a:lnTo>
                    <a:pt x="7190373" y="1490961"/>
                  </a:lnTo>
                  <a:lnTo>
                    <a:pt x="7639771" y="1536853"/>
                  </a:lnTo>
                  <a:lnTo>
                    <a:pt x="8089169" y="1577357"/>
                  </a:lnTo>
                  <a:lnTo>
                    <a:pt x="8538568" y="1614795"/>
                  </a:lnTo>
                  <a:lnTo>
                    <a:pt x="8987966" y="1648035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2"/>
            <p:cNvSpPr/>
            <p:nvPr/>
          </p:nvSpPr>
          <p:spPr>
            <a:xfrm>
              <a:off x="1297498" y="6400967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52576" y="4745385"/>
              <a:ext cx="699194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$1,000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852576" y="3097282"/>
              <a:ext cx="699194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$2,000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852576" y="1449179"/>
              <a:ext cx="699194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$3,000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654257" y="6522690"/>
              <a:ext cx="9886762" cy="0"/>
            </a:xfrm>
            <a:custGeom>
              <a:avLst/>
              <a:gdLst/>
              <a:ahLst/>
              <a:cxnLst/>
              <a:rect l="0" t="0" r="0" b="0"/>
              <a:pathLst>
                <a:path w="9886762">
                  <a:moveTo>
                    <a:pt x="0" y="0"/>
                  </a:moveTo>
                  <a:lnTo>
                    <a:pt x="9886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210365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435064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6597638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8844630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1109162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2"/>
            <p:cNvSpPr/>
            <p:nvPr/>
          </p:nvSpPr>
          <p:spPr>
            <a:xfrm>
              <a:off x="184938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096374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343365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590357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2035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837348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7801450-833A-CE4F-A489-85FF8D3E0F23}"/>
              </a:ext>
            </a:extLst>
          </p:cNvPr>
          <p:cNvSpPr txBox="1"/>
          <p:nvPr/>
        </p:nvSpPr>
        <p:spPr>
          <a:xfrm>
            <a:off x="7564582" y="2688671"/>
            <a:ext cx="72320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BAU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1D4EF7-0619-E34C-847A-81F7D9671B40}"/>
              </a:ext>
            </a:extLst>
          </p:cNvPr>
          <p:cNvSpPr txBox="1"/>
          <p:nvPr/>
        </p:nvSpPr>
        <p:spPr>
          <a:xfrm>
            <a:off x="9353580" y="4317245"/>
            <a:ext cx="1469530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Euro 6 (2024)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95DDF-527B-A541-97AA-3DC7F8EA5CD6}"/>
              </a:ext>
            </a:extLst>
          </p:cNvPr>
          <p:cNvSpPr txBox="1"/>
          <p:nvPr/>
        </p:nvSpPr>
        <p:spPr>
          <a:xfrm>
            <a:off x="8690902" y="5361878"/>
            <a:ext cx="213220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Euro 6 (2024) and ZEV targets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Older rigid trucks are responsible for significant health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 dirty="0"/>
              <a:t>Estimated annual health cost </a:t>
            </a:r>
            <a:r>
              <a:rPr lang="en-AU" dirty="0"/>
              <a:t>from HDV exhaust emissions</a:t>
            </a:r>
            <a:r>
              <a:rPr dirty="0"/>
              <a:t> </a:t>
            </a:r>
            <a:r>
              <a:rPr lang="en-AU" dirty="0"/>
              <a:t> by vehicle age </a:t>
            </a:r>
            <a:r>
              <a:rPr dirty="0"/>
              <a:t>($ millions)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7" y="1362898"/>
            <a:ext cx="10800000" cy="5445224"/>
            <a:chOff x="850747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336471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336471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336471" y="517972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336471" y="410822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336471" y="303673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336471" y="196523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1"/>
            <p:cNvSpPr/>
            <p:nvPr/>
          </p:nvSpPr>
          <p:spPr>
            <a:xfrm>
              <a:off x="1485544" y="3887540"/>
              <a:ext cx="0" cy="11745"/>
            </a:xfrm>
            <a:custGeom>
              <a:avLst/>
              <a:gdLst/>
              <a:ahLst/>
              <a:cxnLst/>
              <a:rect l="0" t="0" r="0" b="0"/>
              <a:pathLst>
                <a:path h="11745">
                  <a:moveTo>
                    <a:pt x="0" y="0"/>
                  </a:moveTo>
                  <a:lnTo>
                    <a:pt x="0" y="1174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2"/>
            <p:cNvSpPr/>
            <p:nvPr/>
          </p:nvSpPr>
          <p:spPr>
            <a:xfrm>
              <a:off x="1630980" y="2668125"/>
              <a:ext cx="0" cy="17805"/>
            </a:xfrm>
            <a:custGeom>
              <a:avLst/>
              <a:gdLst/>
              <a:ahLst/>
              <a:cxnLst/>
              <a:rect l="0" t="0" r="0" b="0"/>
              <a:pathLst>
                <a:path h="17805">
                  <a:moveTo>
                    <a:pt x="0" y="0"/>
                  </a:moveTo>
                  <a:lnTo>
                    <a:pt x="0" y="1780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1776417" y="2897877"/>
              <a:ext cx="2690577" cy="3209830"/>
            </a:xfrm>
            <a:custGeom>
              <a:avLst/>
              <a:gdLst/>
              <a:ahLst/>
              <a:cxnLst/>
              <a:rect l="0" t="0" r="0" b="0"/>
              <a:pathLst>
                <a:path w="2690577" h="3209830">
                  <a:moveTo>
                    <a:pt x="0" y="0"/>
                  </a:moveTo>
                  <a:lnTo>
                    <a:pt x="72718" y="1041575"/>
                  </a:lnTo>
                  <a:lnTo>
                    <a:pt x="145436" y="916022"/>
                  </a:lnTo>
                  <a:lnTo>
                    <a:pt x="218154" y="817118"/>
                  </a:lnTo>
                  <a:lnTo>
                    <a:pt x="290873" y="934174"/>
                  </a:lnTo>
                  <a:lnTo>
                    <a:pt x="363591" y="1347852"/>
                  </a:lnTo>
                  <a:lnTo>
                    <a:pt x="436309" y="2334069"/>
                  </a:lnTo>
                  <a:lnTo>
                    <a:pt x="509028" y="1852545"/>
                  </a:lnTo>
                  <a:lnTo>
                    <a:pt x="581746" y="2627397"/>
                  </a:lnTo>
                  <a:lnTo>
                    <a:pt x="654464" y="1568756"/>
                  </a:lnTo>
                  <a:lnTo>
                    <a:pt x="727183" y="284353"/>
                  </a:lnTo>
                  <a:lnTo>
                    <a:pt x="799901" y="1851754"/>
                  </a:lnTo>
                  <a:lnTo>
                    <a:pt x="872619" y="2152507"/>
                  </a:lnTo>
                  <a:lnTo>
                    <a:pt x="945338" y="2229105"/>
                  </a:lnTo>
                  <a:lnTo>
                    <a:pt x="1018056" y="2448642"/>
                  </a:lnTo>
                  <a:lnTo>
                    <a:pt x="1090774" y="1912803"/>
                  </a:lnTo>
                  <a:lnTo>
                    <a:pt x="1163493" y="2358975"/>
                  </a:lnTo>
                  <a:lnTo>
                    <a:pt x="1236211" y="2354668"/>
                  </a:lnTo>
                  <a:lnTo>
                    <a:pt x="1308929" y="2326702"/>
                  </a:lnTo>
                  <a:lnTo>
                    <a:pt x="1381648" y="2207053"/>
                  </a:lnTo>
                  <a:lnTo>
                    <a:pt x="1454366" y="2462004"/>
                  </a:lnTo>
                  <a:lnTo>
                    <a:pt x="1527084" y="2652129"/>
                  </a:lnTo>
                  <a:lnTo>
                    <a:pt x="1599802" y="2038389"/>
                  </a:lnTo>
                  <a:lnTo>
                    <a:pt x="1672521" y="1989078"/>
                  </a:lnTo>
                  <a:lnTo>
                    <a:pt x="1745239" y="2538186"/>
                  </a:lnTo>
                  <a:lnTo>
                    <a:pt x="1817957" y="2932654"/>
                  </a:lnTo>
                  <a:lnTo>
                    <a:pt x="1890676" y="3073495"/>
                  </a:lnTo>
                  <a:lnTo>
                    <a:pt x="1963394" y="2733403"/>
                  </a:lnTo>
                  <a:lnTo>
                    <a:pt x="2036112" y="2668959"/>
                  </a:lnTo>
                  <a:lnTo>
                    <a:pt x="2108831" y="2700032"/>
                  </a:lnTo>
                  <a:lnTo>
                    <a:pt x="2181549" y="2967943"/>
                  </a:lnTo>
                  <a:lnTo>
                    <a:pt x="2254267" y="2932254"/>
                  </a:lnTo>
                  <a:lnTo>
                    <a:pt x="2326986" y="2862827"/>
                  </a:lnTo>
                  <a:lnTo>
                    <a:pt x="2399704" y="3027527"/>
                  </a:lnTo>
                  <a:lnTo>
                    <a:pt x="2472422" y="3209113"/>
                  </a:lnTo>
                  <a:lnTo>
                    <a:pt x="2545141" y="3146674"/>
                  </a:lnTo>
                  <a:lnTo>
                    <a:pt x="2617859" y="3108408"/>
                  </a:lnTo>
                  <a:lnTo>
                    <a:pt x="2690577" y="3094700"/>
                  </a:lnTo>
                  <a:lnTo>
                    <a:pt x="2690577" y="3095985"/>
                  </a:lnTo>
                  <a:lnTo>
                    <a:pt x="2617859" y="3109625"/>
                  </a:lnTo>
                  <a:lnTo>
                    <a:pt x="2545141" y="3147701"/>
                  </a:lnTo>
                  <a:lnTo>
                    <a:pt x="2472422" y="3209830"/>
                  </a:lnTo>
                  <a:lnTo>
                    <a:pt x="2399704" y="3029146"/>
                  </a:lnTo>
                  <a:lnTo>
                    <a:pt x="2326986" y="2865265"/>
                  </a:lnTo>
                  <a:lnTo>
                    <a:pt x="2254267" y="2934347"/>
                  </a:lnTo>
                  <a:lnTo>
                    <a:pt x="2181549" y="2969858"/>
                  </a:lnTo>
                  <a:lnTo>
                    <a:pt x="2108831" y="2703279"/>
                  </a:lnTo>
                  <a:lnTo>
                    <a:pt x="2036112" y="2672360"/>
                  </a:lnTo>
                  <a:lnTo>
                    <a:pt x="1963394" y="2736484"/>
                  </a:lnTo>
                  <a:lnTo>
                    <a:pt x="1890676" y="3074886"/>
                  </a:lnTo>
                  <a:lnTo>
                    <a:pt x="1817957" y="2934744"/>
                  </a:lnTo>
                  <a:lnTo>
                    <a:pt x="1745239" y="2542236"/>
                  </a:lnTo>
                  <a:lnTo>
                    <a:pt x="1672521" y="1995858"/>
                  </a:lnTo>
                  <a:lnTo>
                    <a:pt x="1599802" y="2044923"/>
                  </a:lnTo>
                  <a:lnTo>
                    <a:pt x="1527084" y="2655613"/>
                  </a:lnTo>
                  <a:lnTo>
                    <a:pt x="1454366" y="2466433"/>
                  </a:lnTo>
                  <a:lnTo>
                    <a:pt x="1381648" y="2212749"/>
                  </a:lnTo>
                  <a:lnTo>
                    <a:pt x="1308929" y="2331804"/>
                  </a:lnTo>
                  <a:lnTo>
                    <a:pt x="1236211" y="2359630"/>
                  </a:lnTo>
                  <a:lnTo>
                    <a:pt x="1163493" y="2363916"/>
                  </a:lnTo>
                  <a:lnTo>
                    <a:pt x="1090774" y="1919961"/>
                  </a:lnTo>
                  <a:lnTo>
                    <a:pt x="1018056" y="2453138"/>
                  </a:lnTo>
                  <a:lnTo>
                    <a:pt x="945338" y="2234692"/>
                  </a:lnTo>
                  <a:lnTo>
                    <a:pt x="872619" y="2158474"/>
                  </a:lnTo>
                  <a:lnTo>
                    <a:pt x="799901" y="1859215"/>
                  </a:lnTo>
                  <a:lnTo>
                    <a:pt x="727183" y="299603"/>
                  </a:lnTo>
                  <a:lnTo>
                    <a:pt x="654464" y="1577624"/>
                  </a:lnTo>
                  <a:lnTo>
                    <a:pt x="581746" y="2631004"/>
                  </a:lnTo>
                  <a:lnTo>
                    <a:pt x="509028" y="1860003"/>
                  </a:lnTo>
                  <a:lnTo>
                    <a:pt x="436309" y="2339134"/>
                  </a:lnTo>
                  <a:lnTo>
                    <a:pt x="363591" y="1357817"/>
                  </a:lnTo>
                  <a:lnTo>
                    <a:pt x="290873" y="946195"/>
                  </a:lnTo>
                  <a:lnTo>
                    <a:pt x="218154" y="829721"/>
                  </a:lnTo>
                  <a:lnTo>
                    <a:pt x="145436" y="928134"/>
                  </a:lnTo>
                  <a:lnTo>
                    <a:pt x="72718" y="1053063"/>
                  </a:lnTo>
                  <a:lnTo>
                    <a:pt x="0" y="16663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776417" y="2897877"/>
              <a:ext cx="2690577" cy="3209113"/>
            </a:xfrm>
            <a:custGeom>
              <a:avLst/>
              <a:gdLst/>
              <a:ahLst/>
              <a:cxnLst/>
              <a:rect l="0" t="0" r="0" b="0"/>
              <a:pathLst>
                <a:path w="2690577" h="3209113">
                  <a:moveTo>
                    <a:pt x="0" y="0"/>
                  </a:moveTo>
                  <a:lnTo>
                    <a:pt x="72718" y="1041575"/>
                  </a:lnTo>
                  <a:lnTo>
                    <a:pt x="145436" y="916022"/>
                  </a:lnTo>
                  <a:lnTo>
                    <a:pt x="218154" y="817118"/>
                  </a:lnTo>
                  <a:lnTo>
                    <a:pt x="290873" y="934174"/>
                  </a:lnTo>
                  <a:lnTo>
                    <a:pt x="363591" y="1347852"/>
                  </a:lnTo>
                  <a:lnTo>
                    <a:pt x="436309" y="2334069"/>
                  </a:lnTo>
                  <a:lnTo>
                    <a:pt x="509028" y="1852545"/>
                  </a:lnTo>
                  <a:lnTo>
                    <a:pt x="581746" y="2627397"/>
                  </a:lnTo>
                  <a:lnTo>
                    <a:pt x="654464" y="1568756"/>
                  </a:lnTo>
                  <a:lnTo>
                    <a:pt x="727183" y="284353"/>
                  </a:lnTo>
                  <a:lnTo>
                    <a:pt x="799901" y="1851754"/>
                  </a:lnTo>
                  <a:lnTo>
                    <a:pt x="872619" y="2152507"/>
                  </a:lnTo>
                  <a:lnTo>
                    <a:pt x="945338" y="2229105"/>
                  </a:lnTo>
                  <a:lnTo>
                    <a:pt x="1018056" y="2448642"/>
                  </a:lnTo>
                  <a:lnTo>
                    <a:pt x="1090774" y="1912803"/>
                  </a:lnTo>
                  <a:lnTo>
                    <a:pt x="1163493" y="2358975"/>
                  </a:lnTo>
                  <a:lnTo>
                    <a:pt x="1236211" y="2354668"/>
                  </a:lnTo>
                  <a:lnTo>
                    <a:pt x="1308929" y="2326702"/>
                  </a:lnTo>
                  <a:lnTo>
                    <a:pt x="1381648" y="2207053"/>
                  </a:lnTo>
                  <a:lnTo>
                    <a:pt x="1454366" y="2462004"/>
                  </a:lnTo>
                  <a:lnTo>
                    <a:pt x="1527084" y="2652129"/>
                  </a:lnTo>
                  <a:lnTo>
                    <a:pt x="1599802" y="2038389"/>
                  </a:lnTo>
                  <a:lnTo>
                    <a:pt x="1672521" y="1989078"/>
                  </a:lnTo>
                  <a:lnTo>
                    <a:pt x="1745239" y="2538186"/>
                  </a:lnTo>
                  <a:lnTo>
                    <a:pt x="1817957" y="2932654"/>
                  </a:lnTo>
                  <a:lnTo>
                    <a:pt x="1890676" y="3073495"/>
                  </a:lnTo>
                  <a:lnTo>
                    <a:pt x="1963394" y="2733403"/>
                  </a:lnTo>
                  <a:lnTo>
                    <a:pt x="2036112" y="2668959"/>
                  </a:lnTo>
                  <a:lnTo>
                    <a:pt x="2108831" y="2700032"/>
                  </a:lnTo>
                  <a:lnTo>
                    <a:pt x="2181549" y="2967943"/>
                  </a:lnTo>
                  <a:lnTo>
                    <a:pt x="2254267" y="2932254"/>
                  </a:lnTo>
                  <a:lnTo>
                    <a:pt x="2326986" y="2862827"/>
                  </a:lnTo>
                  <a:lnTo>
                    <a:pt x="2399704" y="3027527"/>
                  </a:lnTo>
                  <a:lnTo>
                    <a:pt x="2472422" y="3209113"/>
                  </a:lnTo>
                  <a:lnTo>
                    <a:pt x="2545141" y="3146674"/>
                  </a:lnTo>
                  <a:lnTo>
                    <a:pt x="2617859" y="3108408"/>
                  </a:lnTo>
                  <a:lnTo>
                    <a:pt x="2690577" y="309470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776417" y="2914541"/>
              <a:ext cx="2690577" cy="3193167"/>
            </a:xfrm>
            <a:custGeom>
              <a:avLst/>
              <a:gdLst/>
              <a:ahLst/>
              <a:cxnLst/>
              <a:rect l="0" t="0" r="0" b="0"/>
              <a:pathLst>
                <a:path w="2690577" h="3193167">
                  <a:moveTo>
                    <a:pt x="2690577" y="3079321"/>
                  </a:moveTo>
                  <a:lnTo>
                    <a:pt x="2617859" y="3092962"/>
                  </a:lnTo>
                  <a:lnTo>
                    <a:pt x="2545141" y="3131038"/>
                  </a:lnTo>
                  <a:lnTo>
                    <a:pt x="2472422" y="3193167"/>
                  </a:lnTo>
                  <a:lnTo>
                    <a:pt x="2399704" y="3012483"/>
                  </a:lnTo>
                  <a:lnTo>
                    <a:pt x="2326986" y="2848602"/>
                  </a:lnTo>
                  <a:lnTo>
                    <a:pt x="2254267" y="2917683"/>
                  </a:lnTo>
                  <a:lnTo>
                    <a:pt x="2181549" y="2953195"/>
                  </a:lnTo>
                  <a:lnTo>
                    <a:pt x="2108831" y="2686615"/>
                  </a:lnTo>
                  <a:lnTo>
                    <a:pt x="2036112" y="2655696"/>
                  </a:lnTo>
                  <a:lnTo>
                    <a:pt x="1963394" y="2719820"/>
                  </a:lnTo>
                  <a:lnTo>
                    <a:pt x="1890676" y="3058222"/>
                  </a:lnTo>
                  <a:lnTo>
                    <a:pt x="1817957" y="2918081"/>
                  </a:lnTo>
                  <a:lnTo>
                    <a:pt x="1745239" y="2525573"/>
                  </a:lnTo>
                  <a:lnTo>
                    <a:pt x="1672521" y="1979194"/>
                  </a:lnTo>
                  <a:lnTo>
                    <a:pt x="1599802" y="2028260"/>
                  </a:lnTo>
                  <a:lnTo>
                    <a:pt x="1527084" y="2638950"/>
                  </a:lnTo>
                  <a:lnTo>
                    <a:pt x="1454366" y="2449770"/>
                  </a:lnTo>
                  <a:lnTo>
                    <a:pt x="1381648" y="2196086"/>
                  </a:lnTo>
                  <a:lnTo>
                    <a:pt x="1308929" y="2315140"/>
                  </a:lnTo>
                  <a:lnTo>
                    <a:pt x="1236211" y="2342967"/>
                  </a:lnTo>
                  <a:lnTo>
                    <a:pt x="1163493" y="2347253"/>
                  </a:lnTo>
                  <a:lnTo>
                    <a:pt x="1090774" y="1903298"/>
                  </a:lnTo>
                  <a:lnTo>
                    <a:pt x="1018056" y="2436475"/>
                  </a:lnTo>
                  <a:lnTo>
                    <a:pt x="945338" y="2218029"/>
                  </a:lnTo>
                  <a:lnTo>
                    <a:pt x="872619" y="2141810"/>
                  </a:lnTo>
                  <a:lnTo>
                    <a:pt x="799901" y="1842552"/>
                  </a:lnTo>
                  <a:lnTo>
                    <a:pt x="727183" y="282940"/>
                  </a:lnTo>
                  <a:lnTo>
                    <a:pt x="654464" y="1560961"/>
                  </a:lnTo>
                  <a:lnTo>
                    <a:pt x="581746" y="2614341"/>
                  </a:lnTo>
                  <a:lnTo>
                    <a:pt x="509028" y="1843340"/>
                  </a:lnTo>
                  <a:lnTo>
                    <a:pt x="436309" y="2322471"/>
                  </a:lnTo>
                  <a:lnTo>
                    <a:pt x="363591" y="1341154"/>
                  </a:lnTo>
                  <a:lnTo>
                    <a:pt x="290873" y="929532"/>
                  </a:lnTo>
                  <a:lnTo>
                    <a:pt x="218154" y="813058"/>
                  </a:lnTo>
                  <a:lnTo>
                    <a:pt x="145436" y="911470"/>
                  </a:lnTo>
                  <a:lnTo>
                    <a:pt x="72718" y="103640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6"/>
            <p:cNvSpPr/>
            <p:nvPr/>
          </p:nvSpPr>
          <p:spPr>
            <a:xfrm>
              <a:off x="1485544" y="2421151"/>
              <a:ext cx="2679531" cy="3816653"/>
            </a:xfrm>
            <a:custGeom>
              <a:avLst/>
              <a:gdLst/>
              <a:ahLst/>
              <a:cxnLst/>
              <a:rect l="0" t="0" r="0" b="0"/>
              <a:pathLst>
                <a:path w="2679531" h="3816653">
                  <a:moveTo>
                    <a:pt x="0" y="0"/>
                  </a:moveTo>
                  <a:lnTo>
                    <a:pt x="37739" y="132859"/>
                  </a:lnTo>
                  <a:lnTo>
                    <a:pt x="75479" y="258763"/>
                  </a:lnTo>
                  <a:lnTo>
                    <a:pt x="113219" y="377424"/>
                  </a:lnTo>
                  <a:lnTo>
                    <a:pt x="150959" y="488570"/>
                  </a:lnTo>
                  <a:lnTo>
                    <a:pt x="188699" y="592027"/>
                  </a:lnTo>
                  <a:lnTo>
                    <a:pt x="226439" y="687857"/>
                  </a:lnTo>
                  <a:lnTo>
                    <a:pt x="264179" y="776512"/>
                  </a:lnTo>
                  <a:lnTo>
                    <a:pt x="301919" y="858971"/>
                  </a:lnTo>
                  <a:lnTo>
                    <a:pt x="339658" y="936632"/>
                  </a:lnTo>
                  <a:lnTo>
                    <a:pt x="377398" y="1010034"/>
                  </a:lnTo>
                  <a:lnTo>
                    <a:pt x="415138" y="1079368"/>
                  </a:lnTo>
                  <a:lnTo>
                    <a:pt x="452878" y="1146003"/>
                  </a:lnTo>
                  <a:lnTo>
                    <a:pt x="490618" y="1218928"/>
                  </a:lnTo>
                  <a:lnTo>
                    <a:pt x="528358" y="1296880"/>
                  </a:lnTo>
                  <a:lnTo>
                    <a:pt x="566098" y="1376110"/>
                  </a:lnTo>
                  <a:lnTo>
                    <a:pt x="603838" y="1453239"/>
                  </a:lnTo>
                  <a:lnTo>
                    <a:pt x="641578" y="1525480"/>
                  </a:lnTo>
                  <a:lnTo>
                    <a:pt x="679317" y="1594477"/>
                  </a:lnTo>
                  <a:lnTo>
                    <a:pt x="717057" y="1665724"/>
                  </a:lnTo>
                  <a:lnTo>
                    <a:pt x="754797" y="1729698"/>
                  </a:lnTo>
                  <a:lnTo>
                    <a:pt x="792537" y="1785832"/>
                  </a:lnTo>
                  <a:lnTo>
                    <a:pt x="830277" y="1837002"/>
                  </a:lnTo>
                  <a:lnTo>
                    <a:pt x="868017" y="1877186"/>
                  </a:lnTo>
                  <a:lnTo>
                    <a:pt x="905757" y="1904507"/>
                  </a:lnTo>
                  <a:lnTo>
                    <a:pt x="943497" y="1921280"/>
                  </a:lnTo>
                  <a:lnTo>
                    <a:pt x="981237" y="1936000"/>
                  </a:lnTo>
                  <a:lnTo>
                    <a:pt x="1018976" y="1961675"/>
                  </a:lnTo>
                  <a:lnTo>
                    <a:pt x="1056716" y="1989939"/>
                  </a:lnTo>
                  <a:lnTo>
                    <a:pt x="1094456" y="2003692"/>
                  </a:lnTo>
                  <a:lnTo>
                    <a:pt x="1132196" y="2009804"/>
                  </a:lnTo>
                  <a:lnTo>
                    <a:pt x="1169936" y="2030260"/>
                  </a:lnTo>
                  <a:lnTo>
                    <a:pt x="1207676" y="2078664"/>
                  </a:lnTo>
                  <a:lnTo>
                    <a:pt x="1245416" y="2141208"/>
                  </a:lnTo>
                  <a:lnTo>
                    <a:pt x="1283156" y="2203320"/>
                  </a:lnTo>
                  <a:lnTo>
                    <a:pt x="1320896" y="2256562"/>
                  </a:lnTo>
                  <a:lnTo>
                    <a:pt x="1358635" y="2299709"/>
                  </a:lnTo>
                  <a:lnTo>
                    <a:pt x="1396375" y="2337549"/>
                  </a:lnTo>
                  <a:lnTo>
                    <a:pt x="1434115" y="2385743"/>
                  </a:lnTo>
                  <a:lnTo>
                    <a:pt x="1471855" y="2430075"/>
                  </a:lnTo>
                  <a:lnTo>
                    <a:pt x="1509595" y="2462028"/>
                  </a:lnTo>
                  <a:lnTo>
                    <a:pt x="1547335" y="2484300"/>
                  </a:lnTo>
                  <a:lnTo>
                    <a:pt x="1585075" y="2490823"/>
                  </a:lnTo>
                  <a:lnTo>
                    <a:pt x="1622815" y="2481072"/>
                  </a:lnTo>
                  <a:lnTo>
                    <a:pt x="1660554" y="2459329"/>
                  </a:lnTo>
                  <a:lnTo>
                    <a:pt x="1698294" y="2436972"/>
                  </a:lnTo>
                  <a:lnTo>
                    <a:pt x="1736034" y="2431750"/>
                  </a:lnTo>
                  <a:lnTo>
                    <a:pt x="1773774" y="2455389"/>
                  </a:lnTo>
                  <a:lnTo>
                    <a:pt x="1811514" y="2487935"/>
                  </a:lnTo>
                  <a:lnTo>
                    <a:pt x="1849254" y="2515232"/>
                  </a:lnTo>
                  <a:lnTo>
                    <a:pt x="1886994" y="2538614"/>
                  </a:lnTo>
                  <a:lnTo>
                    <a:pt x="1924734" y="2571007"/>
                  </a:lnTo>
                  <a:lnTo>
                    <a:pt x="1962474" y="2612694"/>
                  </a:lnTo>
                  <a:lnTo>
                    <a:pt x="2000213" y="2652798"/>
                  </a:lnTo>
                  <a:lnTo>
                    <a:pt x="2037953" y="2685492"/>
                  </a:lnTo>
                  <a:lnTo>
                    <a:pt x="2075693" y="2712363"/>
                  </a:lnTo>
                  <a:lnTo>
                    <a:pt x="2113433" y="2740117"/>
                  </a:lnTo>
                  <a:lnTo>
                    <a:pt x="2151173" y="2779655"/>
                  </a:lnTo>
                  <a:lnTo>
                    <a:pt x="2188913" y="2820786"/>
                  </a:lnTo>
                  <a:lnTo>
                    <a:pt x="2226653" y="2853734"/>
                  </a:lnTo>
                  <a:lnTo>
                    <a:pt x="2264393" y="2883831"/>
                  </a:lnTo>
                  <a:lnTo>
                    <a:pt x="2302133" y="2919914"/>
                  </a:lnTo>
                  <a:lnTo>
                    <a:pt x="2339872" y="2957361"/>
                  </a:lnTo>
                  <a:lnTo>
                    <a:pt x="2377612" y="2990664"/>
                  </a:lnTo>
                  <a:lnTo>
                    <a:pt x="2415352" y="3018667"/>
                  </a:lnTo>
                  <a:lnTo>
                    <a:pt x="2453092" y="3044714"/>
                  </a:lnTo>
                  <a:lnTo>
                    <a:pt x="2490832" y="3073076"/>
                  </a:lnTo>
                  <a:lnTo>
                    <a:pt x="2528572" y="3100772"/>
                  </a:lnTo>
                  <a:lnTo>
                    <a:pt x="2566312" y="3127259"/>
                  </a:lnTo>
                  <a:lnTo>
                    <a:pt x="2604052" y="3153364"/>
                  </a:lnTo>
                  <a:lnTo>
                    <a:pt x="2641792" y="3178916"/>
                  </a:lnTo>
                  <a:lnTo>
                    <a:pt x="2679531" y="3199745"/>
                  </a:lnTo>
                  <a:lnTo>
                    <a:pt x="2679531" y="3816653"/>
                  </a:lnTo>
                  <a:lnTo>
                    <a:pt x="2641792" y="3801610"/>
                  </a:lnTo>
                  <a:lnTo>
                    <a:pt x="2604052" y="3788485"/>
                  </a:lnTo>
                  <a:lnTo>
                    <a:pt x="2566312" y="3774495"/>
                  </a:lnTo>
                  <a:lnTo>
                    <a:pt x="2528572" y="3758967"/>
                  </a:lnTo>
                  <a:lnTo>
                    <a:pt x="2490832" y="3741636"/>
                  </a:lnTo>
                  <a:lnTo>
                    <a:pt x="2453092" y="3720820"/>
                  </a:lnTo>
                  <a:lnTo>
                    <a:pt x="2415352" y="3693059"/>
                  </a:lnTo>
                  <a:lnTo>
                    <a:pt x="2377612" y="3663651"/>
                  </a:lnTo>
                  <a:lnTo>
                    <a:pt x="2339872" y="3637094"/>
                  </a:lnTo>
                  <a:lnTo>
                    <a:pt x="2302133" y="3613388"/>
                  </a:lnTo>
                  <a:lnTo>
                    <a:pt x="2264393" y="3588178"/>
                  </a:lnTo>
                  <a:lnTo>
                    <a:pt x="2226653" y="3553218"/>
                  </a:lnTo>
                  <a:lnTo>
                    <a:pt x="2188913" y="3510437"/>
                  </a:lnTo>
                  <a:lnTo>
                    <a:pt x="2151173" y="3474308"/>
                  </a:lnTo>
                  <a:lnTo>
                    <a:pt x="2113433" y="3444944"/>
                  </a:lnTo>
                  <a:lnTo>
                    <a:pt x="2075693" y="3409524"/>
                  </a:lnTo>
                  <a:lnTo>
                    <a:pt x="2037953" y="3365907"/>
                  </a:lnTo>
                  <a:lnTo>
                    <a:pt x="2000213" y="3324982"/>
                  </a:lnTo>
                  <a:lnTo>
                    <a:pt x="1962474" y="3292748"/>
                  </a:lnTo>
                  <a:lnTo>
                    <a:pt x="1924734" y="3267787"/>
                  </a:lnTo>
                  <a:lnTo>
                    <a:pt x="1886994" y="3243513"/>
                  </a:lnTo>
                  <a:lnTo>
                    <a:pt x="1849254" y="3210173"/>
                  </a:lnTo>
                  <a:lnTo>
                    <a:pt x="1811514" y="3177505"/>
                  </a:lnTo>
                  <a:lnTo>
                    <a:pt x="1773774" y="3154573"/>
                  </a:lnTo>
                  <a:lnTo>
                    <a:pt x="1736034" y="3136058"/>
                  </a:lnTo>
                  <a:lnTo>
                    <a:pt x="1698294" y="3128022"/>
                  </a:lnTo>
                  <a:lnTo>
                    <a:pt x="1660554" y="3135039"/>
                  </a:lnTo>
                  <a:lnTo>
                    <a:pt x="1622815" y="3154336"/>
                  </a:lnTo>
                  <a:lnTo>
                    <a:pt x="1585075" y="3176766"/>
                  </a:lnTo>
                  <a:lnTo>
                    <a:pt x="1547335" y="3186087"/>
                  </a:lnTo>
                  <a:lnTo>
                    <a:pt x="1509595" y="3164525"/>
                  </a:lnTo>
                  <a:lnTo>
                    <a:pt x="1471855" y="3121292"/>
                  </a:lnTo>
                  <a:lnTo>
                    <a:pt x="1434115" y="3077581"/>
                  </a:lnTo>
                  <a:lnTo>
                    <a:pt x="1396375" y="3040725"/>
                  </a:lnTo>
                  <a:lnTo>
                    <a:pt x="1358635" y="3000634"/>
                  </a:lnTo>
                  <a:lnTo>
                    <a:pt x="1320896" y="2941260"/>
                  </a:lnTo>
                  <a:lnTo>
                    <a:pt x="1283156" y="2876186"/>
                  </a:lnTo>
                  <a:lnTo>
                    <a:pt x="1245416" y="2817727"/>
                  </a:lnTo>
                  <a:lnTo>
                    <a:pt x="1207676" y="2770986"/>
                  </a:lnTo>
                  <a:lnTo>
                    <a:pt x="1169936" y="2734929"/>
                  </a:lnTo>
                  <a:lnTo>
                    <a:pt x="1132196" y="2708075"/>
                  </a:lnTo>
                  <a:lnTo>
                    <a:pt x="1094456" y="2693081"/>
                  </a:lnTo>
                  <a:lnTo>
                    <a:pt x="1056716" y="2685766"/>
                  </a:lnTo>
                  <a:lnTo>
                    <a:pt x="1018976" y="2666694"/>
                  </a:lnTo>
                  <a:lnTo>
                    <a:pt x="981237" y="2631796"/>
                  </a:lnTo>
                  <a:lnTo>
                    <a:pt x="943497" y="2599687"/>
                  </a:lnTo>
                  <a:lnTo>
                    <a:pt x="905757" y="2572452"/>
                  </a:lnTo>
                  <a:lnTo>
                    <a:pt x="868017" y="2547636"/>
                  </a:lnTo>
                  <a:lnTo>
                    <a:pt x="830277" y="2516608"/>
                  </a:lnTo>
                  <a:lnTo>
                    <a:pt x="792537" y="2466858"/>
                  </a:lnTo>
                  <a:lnTo>
                    <a:pt x="754797" y="2397062"/>
                  </a:lnTo>
                  <a:lnTo>
                    <a:pt x="717057" y="2322423"/>
                  </a:lnTo>
                  <a:lnTo>
                    <a:pt x="679317" y="2251511"/>
                  </a:lnTo>
                  <a:lnTo>
                    <a:pt x="641578" y="2182136"/>
                  </a:lnTo>
                  <a:lnTo>
                    <a:pt x="603838" y="2105769"/>
                  </a:lnTo>
                  <a:lnTo>
                    <a:pt x="566098" y="2024250"/>
                  </a:lnTo>
                  <a:lnTo>
                    <a:pt x="528358" y="1941535"/>
                  </a:lnTo>
                  <a:lnTo>
                    <a:pt x="490618" y="1860981"/>
                  </a:lnTo>
                  <a:lnTo>
                    <a:pt x="452878" y="1785579"/>
                  </a:lnTo>
                  <a:lnTo>
                    <a:pt x="415138" y="1717155"/>
                  </a:lnTo>
                  <a:lnTo>
                    <a:pt x="377398" y="1652121"/>
                  </a:lnTo>
                  <a:lnTo>
                    <a:pt x="339658" y="1591575"/>
                  </a:lnTo>
                  <a:lnTo>
                    <a:pt x="301919" y="1537513"/>
                  </a:lnTo>
                  <a:lnTo>
                    <a:pt x="264179" y="1492053"/>
                  </a:lnTo>
                  <a:lnTo>
                    <a:pt x="226439" y="1456694"/>
                  </a:lnTo>
                  <a:lnTo>
                    <a:pt x="188699" y="1432006"/>
                  </a:lnTo>
                  <a:lnTo>
                    <a:pt x="150959" y="1418046"/>
                  </a:lnTo>
                  <a:lnTo>
                    <a:pt x="113219" y="1414475"/>
                  </a:lnTo>
                  <a:lnTo>
                    <a:pt x="75479" y="1420719"/>
                  </a:lnTo>
                  <a:lnTo>
                    <a:pt x="37739" y="1436109"/>
                  </a:lnTo>
                  <a:lnTo>
                    <a:pt x="0" y="1459958"/>
                  </a:lnTo>
                  <a:close/>
                </a:path>
              </a:pathLst>
            </a:custGeom>
            <a:solidFill>
              <a:schemeClr val="tx2">
                <a:alpha val="4879"/>
              </a:scheme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19" name="pl17"/>
            <p:cNvSpPr/>
            <p:nvPr/>
          </p:nvSpPr>
          <p:spPr>
            <a:xfrm>
              <a:off x="1485544" y="2421151"/>
              <a:ext cx="2679531" cy="3199745"/>
            </a:xfrm>
            <a:custGeom>
              <a:avLst/>
              <a:gdLst/>
              <a:ahLst/>
              <a:cxnLst/>
              <a:rect l="0" t="0" r="0" b="0"/>
              <a:pathLst>
                <a:path w="2679531" h="3199745">
                  <a:moveTo>
                    <a:pt x="0" y="0"/>
                  </a:moveTo>
                  <a:lnTo>
                    <a:pt x="37739" y="132859"/>
                  </a:lnTo>
                  <a:lnTo>
                    <a:pt x="75479" y="258763"/>
                  </a:lnTo>
                  <a:lnTo>
                    <a:pt x="113219" y="377424"/>
                  </a:lnTo>
                  <a:lnTo>
                    <a:pt x="150959" y="488570"/>
                  </a:lnTo>
                  <a:lnTo>
                    <a:pt x="188699" y="592027"/>
                  </a:lnTo>
                  <a:lnTo>
                    <a:pt x="226439" y="687857"/>
                  </a:lnTo>
                  <a:lnTo>
                    <a:pt x="264179" y="776512"/>
                  </a:lnTo>
                  <a:lnTo>
                    <a:pt x="301919" y="858971"/>
                  </a:lnTo>
                  <a:lnTo>
                    <a:pt x="339658" y="936632"/>
                  </a:lnTo>
                  <a:lnTo>
                    <a:pt x="377398" y="1010034"/>
                  </a:lnTo>
                  <a:lnTo>
                    <a:pt x="415138" y="1079368"/>
                  </a:lnTo>
                  <a:lnTo>
                    <a:pt x="452878" y="1146003"/>
                  </a:lnTo>
                  <a:lnTo>
                    <a:pt x="490618" y="1218928"/>
                  </a:lnTo>
                  <a:lnTo>
                    <a:pt x="528358" y="1296880"/>
                  </a:lnTo>
                  <a:lnTo>
                    <a:pt x="566098" y="1376110"/>
                  </a:lnTo>
                  <a:lnTo>
                    <a:pt x="603838" y="1453239"/>
                  </a:lnTo>
                  <a:lnTo>
                    <a:pt x="641578" y="1525480"/>
                  </a:lnTo>
                  <a:lnTo>
                    <a:pt x="679317" y="1594477"/>
                  </a:lnTo>
                  <a:lnTo>
                    <a:pt x="717057" y="1665724"/>
                  </a:lnTo>
                  <a:lnTo>
                    <a:pt x="754797" y="1729698"/>
                  </a:lnTo>
                  <a:lnTo>
                    <a:pt x="792537" y="1785832"/>
                  </a:lnTo>
                  <a:lnTo>
                    <a:pt x="830277" y="1837002"/>
                  </a:lnTo>
                  <a:lnTo>
                    <a:pt x="868017" y="1877186"/>
                  </a:lnTo>
                  <a:lnTo>
                    <a:pt x="905757" y="1904507"/>
                  </a:lnTo>
                  <a:lnTo>
                    <a:pt x="943497" y="1921280"/>
                  </a:lnTo>
                  <a:lnTo>
                    <a:pt x="981237" y="1936000"/>
                  </a:lnTo>
                  <a:lnTo>
                    <a:pt x="1018976" y="1961675"/>
                  </a:lnTo>
                  <a:lnTo>
                    <a:pt x="1056716" y="1989939"/>
                  </a:lnTo>
                  <a:lnTo>
                    <a:pt x="1094456" y="2003692"/>
                  </a:lnTo>
                  <a:lnTo>
                    <a:pt x="1132196" y="2009804"/>
                  </a:lnTo>
                  <a:lnTo>
                    <a:pt x="1169936" y="2030260"/>
                  </a:lnTo>
                  <a:lnTo>
                    <a:pt x="1207676" y="2078664"/>
                  </a:lnTo>
                  <a:lnTo>
                    <a:pt x="1245416" y="2141208"/>
                  </a:lnTo>
                  <a:lnTo>
                    <a:pt x="1283156" y="2203320"/>
                  </a:lnTo>
                  <a:lnTo>
                    <a:pt x="1320896" y="2256562"/>
                  </a:lnTo>
                  <a:lnTo>
                    <a:pt x="1358635" y="2299709"/>
                  </a:lnTo>
                  <a:lnTo>
                    <a:pt x="1396375" y="2337549"/>
                  </a:lnTo>
                  <a:lnTo>
                    <a:pt x="1434115" y="2385743"/>
                  </a:lnTo>
                  <a:lnTo>
                    <a:pt x="1471855" y="2430075"/>
                  </a:lnTo>
                  <a:lnTo>
                    <a:pt x="1509595" y="2462028"/>
                  </a:lnTo>
                  <a:lnTo>
                    <a:pt x="1547335" y="2484300"/>
                  </a:lnTo>
                  <a:lnTo>
                    <a:pt x="1585075" y="2490823"/>
                  </a:lnTo>
                  <a:lnTo>
                    <a:pt x="1622815" y="2481072"/>
                  </a:lnTo>
                  <a:lnTo>
                    <a:pt x="1660554" y="2459329"/>
                  </a:lnTo>
                  <a:lnTo>
                    <a:pt x="1698294" y="2436972"/>
                  </a:lnTo>
                  <a:lnTo>
                    <a:pt x="1736034" y="2431750"/>
                  </a:lnTo>
                  <a:lnTo>
                    <a:pt x="1773774" y="2455389"/>
                  </a:lnTo>
                  <a:lnTo>
                    <a:pt x="1811514" y="2487935"/>
                  </a:lnTo>
                  <a:lnTo>
                    <a:pt x="1849254" y="2515232"/>
                  </a:lnTo>
                  <a:lnTo>
                    <a:pt x="1886994" y="2538614"/>
                  </a:lnTo>
                  <a:lnTo>
                    <a:pt x="1924734" y="2571007"/>
                  </a:lnTo>
                  <a:lnTo>
                    <a:pt x="1962474" y="2612694"/>
                  </a:lnTo>
                  <a:lnTo>
                    <a:pt x="2000213" y="2652798"/>
                  </a:lnTo>
                  <a:lnTo>
                    <a:pt x="2037953" y="2685492"/>
                  </a:lnTo>
                  <a:lnTo>
                    <a:pt x="2075693" y="2712363"/>
                  </a:lnTo>
                  <a:lnTo>
                    <a:pt x="2113433" y="2740117"/>
                  </a:lnTo>
                  <a:lnTo>
                    <a:pt x="2151173" y="2779655"/>
                  </a:lnTo>
                  <a:lnTo>
                    <a:pt x="2188913" y="2820786"/>
                  </a:lnTo>
                  <a:lnTo>
                    <a:pt x="2226653" y="2853734"/>
                  </a:lnTo>
                  <a:lnTo>
                    <a:pt x="2264393" y="2883831"/>
                  </a:lnTo>
                  <a:lnTo>
                    <a:pt x="2302133" y="2919914"/>
                  </a:lnTo>
                  <a:lnTo>
                    <a:pt x="2339872" y="2957361"/>
                  </a:lnTo>
                  <a:lnTo>
                    <a:pt x="2377612" y="2990664"/>
                  </a:lnTo>
                  <a:lnTo>
                    <a:pt x="2415352" y="3018667"/>
                  </a:lnTo>
                  <a:lnTo>
                    <a:pt x="2453092" y="3044714"/>
                  </a:lnTo>
                  <a:lnTo>
                    <a:pt x="2490832" y="3073076"/>
                  </a:lnTo>
                  <a:lnTo>
                    <a:pt x="2528572" y="3100772"/>
                  </a:lnTo>
                  <a:lnTo>
                    <a:pt x="2566312" y="3127259"/>
                  </a:lnTo>
                  <a:lnTo>
                    <a:pt x="2604052" y="3153364"/>
                  </a:lnTo>
                  <a:lnTo>
                    <a:pt x="2641792" y="3178916"/>
                  </a:lnTo>
                  <a:lnTo>
                    <a:pt x="2679531" y="319974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485544" y="3835626"/>
              <a:ext cx="2679531" cy="2402178"/>
            </a:xfrm>
            <a:custGeom>
              <a:avLst/>
              <a:gdLst/>
              <a:ahLst/>
              <a:cxnLst/>
              <a:rect l="0" t="0" r="0" b="0"/>
              <a:pathLst>
                <a:path w="2679531" h="2402178">
                  <a:moveTo>
                    <a:pt x="2679531" y="2402178"/>
                  </a:moveTo>
                  <a:lnTo>
                    <a:pt x="2641792" y="2387135"/>
                  </a:lnTo>
                  <a:lnTo>
                    <a:pt x="2604052" y="2374010"/>
                  </a:lnTo>
                  <a:lnTo>
                    <a:pt x="2566312" y="2360020"/>
                  </a:lnTo>
                  <a:lnTo>
                    <a:pt x="2528572" y="2344492"/>
                  </a:lnTo>
                  <a:lnTo>
                    <a:pt x="2490832" y="2327161"/>
                  </a:lnTo>
                  <a:lnTo>
                    <a:pt x="2453092" y="2306345"/>
                  </a:lnTo>
                  <a:lnTo>
                    <a:pt x="2415352" y="2278584"/>
                  </a:lnTo>
                  <a:lnTo>
                    <a:pt x="2377612" y="2249176"/>
                  </a:lnTo>
                  <a:lnTo>
                    <a:pt x="2339872" y="2222619"/>
                  </a:lnTo>
                  <a:lnTo>
                    <a:pt x="2302133" y="2198913"/>
                  </a:lnTo>
                  <a:lnTo>
                    <a:pt x="2264393" y="2173703"/>
                  </a:lnTo>
                  <a:lnTo>
                    <a:pt x="2226653" y="2138743"/>
                  </a:lnTo>
                  <a:lnTo>
                    <a:pt x="2188913" y="2095962"/>
                  </a:lnTo>
                  <a:lnTo>
                    <a:pt x="2151173" y="2059833"/>
                  </a:lnTo>
                  <a:lnTo>
                    <a:pt x="2113433" y="2030469"/>
                  </a:lnTo>
                  <a:lnTo>
                    <a:pt x="2075693" y="1995049"/>
                  </a:lnTo>
                  <a:lnTo>
                    <a:pt x="2037953" y="1951432"/>
                  </a:lnTo>
                  <a:lnTo>
                    <a:pt x="2000213" y="1910507"/>
                  </a:lnTo>
                  <a:lnTo>
                    <a:pt x="1962474" y="1878273"/>
                  </a:lnTo>
                  <a:lnTo>
                    <a:pt x="1924734" y="1853312"/>
                  </a:lnTo>
                  <a:lnTo>
                    <a:pt x="1886994" y="1829038"/>
                  </a:lnTo>
                  <a:lnTo>
                    <a:pt x="1849254" y="1795698"/>
                  </a:lnTo>
                  <a:lnTo>
                    <a:pt x="1811514" y="1763030"/>
                  </a:lnTo>
                  <a:lnTo>
                    <a:pt x="1773774" y="1740098"/>
                  </a:lnTo>
                  <a:lnTo>
                    <a:pt x="1736034" y="1721583"/>
                  </a:lnTo>
                  <a:lnTo>
                    <a:pt x="1698294" y="1713547"/>
                  </a:lnTo>
                  <a:lnTo>
                    <a:pt x="1660554" y="1720564"/>
                  </a:lnTo>
                  <a:lnTo>
                    <a:pt x="1622815" y="1739861"/>
                  </a:lnTo>
                  <a:lnTo>
                    <a:pt x="1585075" y="1762291"/>
                  </a:lnTo>
                  <a:lnTo>
                    <a:pt x="1547335" y="1771612"/>
                  </a:lnTo>
                  <a:lnTo>
                    <a:pt x="1509595" y="1750050"/>
                  </a:lnTo>
                  <a:lnTo>
                    <a:pt x="1471855" y="1706817"/>
                  </a:lnTo>
                  <a:lnTo>
                    <a:pt x="1434115" y="1663106"/>
                  </a:lnTo>
                  <a:lnTo>
                    <a:pt x="1396375" y="1626250"/>
                  </a:lnTo>
                  <a:lnTo>
                    <a:pt x="1358635" y="1586159"/>
                  </a:lnTo>
                  <a:lnTo>
                    <a:pt x="1320896" y="1526785"/>
                  </a:lnTo>
                  <a:lnTo>
                    <a:pt x="1283156" y="1461711"/>
                  </a:lnTo>
                  <a:lnTo>
                    <a:pt x="1245416" y="1403252"/>
                  </a:lnTo>
                  <a:lnTo>
                    <a:pt x="1207676" y="1356511"/>
                  </a:lnTo>
                  <a:lnTo>
                    <a:pt x="1169936" y="1320454"/>
                  </a:lnTo>
                  <a:lnTo>
                    <a:pt x="1132196" y="1293600"/>
                  </a:lnTo>
                  <a:lnTo>
                    <a:pt x="1094456" y="1278606"/>
                  </a:lnTo>
                  <a:lnTo>
                    <a:pt x="1056716" y="1271291"/>
                  </a:lnTo>
                  <a:lnTo>
                    <a:pt x="1018976" y="1252219"/>
                  </a:lnTo>
                  <a:lnTo>
                    <a:pt x="981237" y="1217321"/>
                  </a:lnTo>
                  <a:lnTo>
                    <a:pt x="943497" y="1185212"/>
                  </a:lnTo>
                  <a:lnTo>
                    <a:pt x="905757" y="1157977"/>
                  </a:lnTo>
                  <a:lnTo>
                    <a:pt x="868017" y="1133161"/>
                  </a:lnTo>
                  <a:lnTo>
                    <a:pt x="830277" y="1102132"/>
                  </a:lnTo>
                  <a:lnTo>
                    <a:pt x="792537" y="1052383"/>
                  </a:lnTo>
                  <a:lnTo>
                    <a:pt x="754797" y="982587"/>
                  </a:lnTo>
                  <a:lnTo>
                    <a:pt x="717057" y="907948"/>
                  </a:lnTo>
                  <a:lnTo>
                    <a:pt x="679317" y="837036"/>
                  </a:lnTo>
                  <a:lnTo>
                    <a:pt x="641578" y="767661"/>
                  </a:lnTo>
                  <a:lnTo>
                    <a:pt x="603838" y="691294"/>
                  </a:lnTo>
                  <a:lnTo>
                    <a:pt x="566098" y="609775"/>
                  </a:lnTo>
                  <a:lnTo>
                    <a:pt x="528358" y="527060"/>
                  </a:lnTo>
                  <a:lnTo>
                    <a:pt x="490618" y="446506"/>
                  </a:lnTo>
                  <a:lnTo>
                    <a:pt x="452878" y="371104"/>
                  </a:lnTo>
                  <a:lnTo>
                    <a:pt x="415138" y="302680"/>
                  </a:lnTo>
                  <a:lnTo>
                    <a:pt x="377398" y="237646"/>
                  </a:lnTo>
                  <a:lnTo>
                    <a:pt x="339658" y="177100"/>
                  </a:lnTo>
                  <a:lnTo>
                    <a:pt x="301919" y="123038"/>
                  </a:lnTo>
                  <a:lnTo>
                    <a:pt x="264179" y="77578"/>
                  </a:lnTo>
                  <a:lnTo>
                    <a:pt x="226439" y="42219"/>
                  </a:lnTo>
                  <a:lnTo>
                    <a:pt x="188699" y="17531"/>
                  </a:lnTo>
                  <a:lnTo>
                    <a:pt x="150959" y="3571"/>
                  </a:lnTo>
                  <a:lnTo>
                    <a:pt x="113219" y="0"/>
                  </a:lnTo>
                  <a:lnTo>
                    <a:pt x="75479" y="6244"/>
                  </a:lnTo>
                  <a:lnTo>
                    <a:pt x="37739" y="21634"/>
                  </a:lnTo>
                  <a:lnTo>
                    <a:pt x="0" y="4548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485544" y="3151130"/>
              <a:ext cx="2981450" cy="2887418"/>
            </a:xfrm>
            <a:custGeom>
              <a:avLst/>
              <a:gdLst/>
              <a:ahLst/>
              <a:cxnLst/>
              <a:rect l="0" t="0" r="0" b="0"/>
              <a:pathLst>
                <a:path w="2981450" h="2887418">
                  <a:moveTo>
                    <a:pt x="0" y="0"/>
                  </a:moveTo>
                  <a:lnTo>
                    <a:pt x="37739" y="54505"/>
                  </a:lnTo>
                  <a:lnTo>
                    <a:pt x="75479" y="109762"/>
                  </a:lnTo>
                  <a:lnTo>
                    <a:pt x="113219" y="165970"/>
                  </a:lnTo>
                  <a:lnTo>
                    <a:pt x="150959" y="223329"/>
                  </a:lnTo>
                  <a:lnTo>
                    <a:pt x="188699" y="282038"/>
                  </a:lnTo>
                  <a:lnTo>
                    <a:pt x="226439" y="342296"/>
                  </a:lnTo>
                  <a:lnTo>
                    <a:pt x="264179" y="404303"/>
                  </a:lnTo>
                  <a:lnTo>
                    <a:pt x="301919" y="468262"/>
                  </a:lnTo>
                  <a:lnTo>
                    <a:pt x="339658" y="534124"/>
                  </a:lnTo>
                  <a:lnTo>
                    <a:pt x="377398" y="601098"/>
                  </a:lnTo>
                  <a:lnTo>
                    <a:pt x="415138" y="668282"/>
                  </a:lnTo>
                  <a:lnTo>
                    <a:pt x="452878" y="735812"/>
                  </a:lnTo>
                  <a:lnTo>
                    <a:pt x="490618" y="809975"/>
                  </a:lnTo>
                  <a:lnTo>
                    <a:pt x="528358" y="889228"/>
                  </a:lnTo>
                  <a:lnTo>
                    <a:pt x="566098" y="970201"/>
                  </a:lnTo>
                  <a:lnTo>
                    <a:pt x="603838" y="1049524"/>
                  </a:lnTo>
                  <a:lnTo>
                    <a:pt x="641578" y="1123829"/>
                  </a:lnTo>
                  <a:lnTo>
                    <a:pt x="679317" y="1193015"/>
                  </a:lnTo>
                  <a:lnTo>
                    <a:pt x="717057" y="1264094"/>
                  </a:lnTo>
                  <a:lnTo>
                    <a:pt x="754797" y="1333401"/>
                  </a:lnTo>
                  <a:lnTo>
                    <a:pt x="792537" y="1396366"/>
                  </a:lnTo>
                  <a:lnTo>
                    <a:pt x="830277" y="1446826"/>
                  </a:lnTo>
                  <a:lnTo>
                    <a:pt x="868017" y="1482432"/>
                  </a:lnTo>
                  <a:lnTo>
                    <a:pt x="905757" y="1508500"/>
                  </a:lnTo>
                  <a:lnTo>
                    <a:pt x="943497" y="1530504"/>
                  </a:lnTo>
                  <a:lnTo>
                    <a:pt x="981237" y="1553919"/>
                  </a:lnTo>
                  <a:lnTo>
                    <a:pt x="1018976" y="1584205"/>
                  </a:lnTo>
                  <a:lnTo>
                    <a:pt x="1056716" y="1607873"/>
                  </a:lnTo>
                  <a:lnTo>
                    <a:pt x="1094456" y="1618407"/>
                  </a:lnTo>
                  <a:lnTo>
                    <a:pt x="1132196" y="1628960"/>
                  </a:lnTo>
                  <a:lnTo>
                    <a:pt x="1169936" y="1652615"/>
                  </a:lnTo>
                  <a:lnTo>
                    <a:pt x="1207676" y="1694846"/>
                  </a:lnTo>
                  <a:lnTo>
                    <a:pt x="1245416" y="1749488"/>
                  </a:lnTo>
                  <a:lnTo>
                    <a:pt x="1283156" y="1809774"/>
                  </a:lnTo>
                  <a:lnTo>
                    <a:pt x="1320896" y="1868932"/>
                  </a:lnTo>
                  <a:lnTo>
                    <a:pt x="1358635" y="1920192"/>
                  </a:lnTo>
                  <a:lnTo>
                    <a:pt x="1396375" y="1959158"/>
                  </a:lnTo>
                  <a:lnTo>
                    <a:pt x="1434115" y="2001683"/>
                  </a:lnTo>
                  <a:lnTo>
                    <a:pt x="1471855" y="2045704"/>
                  </a:lnTo>
                  <a:lnTo>
                    <a:pt x="1509595" y="2083297"/>
                  </a:lnTo>
                  <a:lnTo>
                    <a:pt x="1547335" y="2105214"/>
                  </a:lnTo>
                  <a:lnTo>
                    <a:pt x="1585075" y="2103815"/>
                  </a:lnTo>
                  <a:lnTo>
                    <a:pt x="1622815" y="2087725"/>
                  </a:lnTo>
                  <a:lnTo>
                    <a:pt x="1660554" y="2067205"/>
                  </a:lnTo>
                  <a:lnTo>
                    <a:pt x="1698294" y="2052518"/>
                  </a:lnTo>
                  <a:lnTo>
                    <a:pt x="1736034" y="2053925"/>
                  </a:lnTo>
                  <a:lnTo>
                    <a:pt x="1773774" y="2075002"/>
                  </a:lnTo>
                  <a:lnTo>
                    <a:pt x="1811514" y="2102741"/>
                  </a:lnTo>
                  <a:lnTo>
                    <a:pt x="1849254" y="2132723"/>
                  </a:lnTo>
                  <a:lnTo>
                    <a:pt x="1886994" y="2161084"/>
                  </a:lnTo>
                  <a:lnTo>
                    <a:pt x="1924734" y="2189418"/>
                  </a:lnTo>
                  <a:lnTo>
                    <a:pt x="1962474" y="2222742"/>
                  </a:lnTo>
                  <a:lnTo>
                    <a:pt x="2000213" y="2258911"/>
                  </a:lnTo>
                  <a:lnTo>
                    <a:pt x="2037953" y="2295721"/>
                  </a:lnTo>
                  <a:lnTo>
                    <a:pt x="2075693" y="2330964"/>
                  </a:lnTo>
                  <a:lnTo>
                    <a:pt x="2113433" y="2362551"/>
                  </a:lnTo>
                  <a:lnTo>
                    <a:pt x="2151173" y="2397002"/>
                  </a:lnTo>
                  <a:lnTo>
                    <a:pt x="2188913" y="2435632"/>
                  </a:lnTo>
                  <a:lnTo>
                    <a:pt x="2226653" y="2473497"/>
                  </a:lnTo>
                  <a:lnTo>
                    <a:pt x="2264393" y="2506025"/>
                  </a:lnTo>
                  <a:lnTo>
                    <a:pt x="2302133" y="2536672"/>
                  </a:lnTo>
                  <a:lnTo>
                    <a:pt x="2339872" y="2567248"/>
                  </a:lnTo>
                  <a:lnTo>
                    <a:pt x="2377612" y="2597178"/>
                  </a:lnTo>
                  <a:lnTo>
                    <a:pt x="2415352" y="2625884"/>
                  </a:lnTo>
                  <a:lnTo>
                    <a:pt x="2453092" y="2652788"/>
                  </a:lnTo>
                  <a:lnTo>
                    <a:pt x="2490832" y="2677377"/>
                  </a:lnTo>
                  <a:lnTo>
                    <a:pt x="2528572" y="2699890"/>
                  </a:lnTo>
                  <a:lnTo>
                    <a:pt x="2566312" y="2720898"/>
                  </a:lnTo>
                  <a:lnTo>
                    <a:pt x="2604052" y="2740945"/>
                  </a:lnTo>
                  <a:lnTo>
                    <a:pt x="2641792" y="2760284"/>
                  </a:lnTo>
                  <a:lnTo>
                    <a:pt x="2679531" y="2778220"/>
                  </a:lnTo>
                  <a:lnTo>
                    <a:pt x="2717271" y="2794851"/>
                  </a:lnTo>
                  <a:lnTo>
                    <a:pt x="2755011" y="2810367"/>
                  </a:lnTo>
                  <a:lnTo>
                    <a:pt x="2792751" y="2824955"/>
                  </a:lnTo>
                  <a:lnTo>
                    <a:pt x="2830491" y="2838805"/>
                  </a:lnTo>
                  <a:lnTo>
                    <a:pt x="2868231" y="2852117"/>
                  </a:lnTo>
                  <a:lnTo>
                    <a:pt x="2905971" y="2864837"/>
                  </a:lnTo>
                  <a:lnTo>
                    <a:pt x="2943711" y="2876696"/>
                  </a:lnTo>
                  <a:lnTo>
                    <a:pt x="2981450" y="2887418"/>
                  </a:lnTo>
                </a:path>
              </a:pathLst>
            </a:custGeom>
            <a:ln w="27101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4798947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4798947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4798947" y="517972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4798947" y="410822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4798947" y="303673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4798947" y="196523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6"/>
            <p:cNvSpPr/>
            <p:nvPr/>
          </p:nvSpPr>
          <p:spPr>
            <a:xfrm>
              <a:off x="4948020" y="2699546"/>
              <a:ext cx="145436" cy="1751401"/>
            </a:xfrm>
            <a:custGeom>
              <a:avLst/>
              <a:gdLst/>
              <a:ahLst/>
              <a:cxnLst/>
              <a:rect l="0" t="0" r="0" b="0"/>
              <a:pathLst>
                <a:path w="145436" h="1751401">
                  <a:moveTo>
                    <a:pt x="0" y="1742411"/>
                  </a:moveTo>
                  <a:lnTo>
                    <a:pt x="72718" y="0"/>
                  </a:lnTo>
                  <a:lnTo>
                    <a:pt x="145436" y="111848"/>
                  </a:lnTo>
                  <a:lnTo>
                    <a:pt x="145436" y="128941"/>
                  </a:lnTo>
                  <a:lnTo>
                    <a:pt x="72718" y="17648"/>
                  </a:lnTo>
                  <a:lnTo>
                    <a:pt x="0" y="1751401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7"/>
            <p:cNvSpPr/>
            <p:nvPr/>
          </p:nvSpPr>
          <p:spPr>
            <a:xfrm>
              <a:off x="5238893" y="2141718"/>
              <a:ext cx="581746" cy="1995623"/>
            </a:xfrm>
            <a:custGeom>
              <a:avLst/>
              <a:gdLst/>
              <a:ahLst/>
              <a:cxnLst/>
              <a:rect l="0" t="0" r="0" b="0"/>
              <a:pathLst>
                <a:path w="581746" h="1995623">
                  <a:moveTo>
                    <a:pt x="0" y="0"/>
                  </a:moveTo>
                  <a:lnTo>
                    <a:pt x="72718" y="792492"/>
                  </a:lnTo>
                  <a:lnTo>
                    <a:pt x="145436" y="281901"/>
                  </a:lnTo>
                  <a:lnTo>
                    <a:pt x="218154" y="752136"/>
                  </a:lnTo>
                  <a:lnTo>
                    <a:pt x="290873" y="1085866"/>
                  </a:lnTo>
                  <a:lnTo>
                    <a:pt x="363591" y="1058732"/>
                  </a:lnTo>
                  <a:lnTo>
                    <a:pt x="436309" y="1985067"/>
                  </a:lnTo>
                  <a:lnTo>
                    <a:pt x="509028" y="1067463"/>
                  </a:lnTo>
                  <a:lnTo>
                    <a:pt x="581746" y="1870532"/>
                  </a:lnTo>
                  <a:lnTo>
                    <a:pt x="581746" y="1881658"/>
                  </a:lnTo>
                  <a:lnTo>
                    <a:pt x="509028" y="1082579"/>
                  </a:lnTo>
                  <a:lnTo>
                    <a:pt x="436309" y="1995623"/>
                  </a:lnTo>
                  <a:lnTo>
                    <a:pt x="363591" y="1073892"/>
                  </a:lnTo>
                  <a:lnTo>
                    <a:pt x="290873" y="1100891"/>
                  </a:lnTo>
                  <a:lnTo>
                    <a:pt x="218154" y="768819"/>
                  </a:lnTo>
                  <a:lnTo>
                    <a:pt x="145436" y="300921"/>
                  </a:lnTo>
                  <a:lnTo>
                    <a:pt x="72718" y="808975"/>
                  </a:lnTo>
                  <a:lnTo>
                    <a:pt x="0" y="20420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28"/>
            <p:cNvSpPr/>
            <p:nvPr/>
          </p:nvSpPr>
          <p:spPr>
            <a:xfrm>
              <a:off x="6038795" y="2263634"/>
              <a:ext cx="218154" cy="1769186"/>
            </a:xfrm>
            <a:custGeom>
              <a:avLst/>
              <a:gdLst/>
              <a:ahLst/>
              <a:cxnLst/>
              <a:rect l="0" t="0" r="0" b="0"/>
              <a:pathLst>
                <a:path w="218154" h="1769186">
                  <a:moveTo>
                    <a:pt x="0" y="0"/>
                  </a:moveTo>
                  <a:lnTo>
                    <a:pt x="72718" y="275305"/>
                  </a:lnTo>
                  <a:lnTo>
                    <a:pt x="145436" y="730990"/>
                  </a:lnTo>
                  <a:lnTo>
                    <a:pt x="218154" y="1758107"/>
                  </a:lnTo>
                  <a:lnTo>
                    <a:pt x="218154" y="1769186"/>
                  </a:lnTo>
                  <a:lnTo>
                    <a:pt x="145436" y="747172"/>
                  </a:lnTo>
                  <a:lnTo>
                    <a:pt x="72718" y="293752"/>
                  </a:lnTo>
                  <a:lnTo>
                    <a:pt x="0" y="1981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29"/>
            <p:cNvSpPr/>
            <p:nvPr/>
          </p:nvSpPr>
          <p:spPr>
            <a:xfrm>
              <a:off x="6475105" y="2199523"/>
              <a:ext cx="1454366" cy="3625426"/>
            </a:xfrm>
            <a:custGeom>
              <a:avLst/>
              <a:gdLst/>
              <a:ahLst/>
              <a:cxnLst/>
              <a:rect l="0" t="0" r="0" b="0"/>
              <a:pathLst>
                <a:path w="1454366" h="3625426">
                  <a:moveTo>
                    <a:pt x="0" y="0"/>
                  </a:moveTo>
                  <a:lnTo>
                    <a:pt x="72718" y="349532"/>
                  </a:lnTo>
                  <a:lnTo>
                    <a:pt x="145436" y="727321"/>
                  </a:lnTo>
                  <a:lnTo>
                    <a:pt x="218154" y="1593003"/>
                  </a:lnTo>
                  <a:lnTo>
                    <a:pt x="290873" y="2058207"/>
                  </a:lnTo>
                  <a:lnTo>
                    <a:pt x="363591" y="1105005"/>
                  </a:lnTo>
                  <a:lnTo>
                    <a:pt x="436309" y="1066709"/>
                  </a:lnTo>
                  <a:lnTo>
                    <a:pt x="509028" y="1944560"/>
                  </a:lnTo>
                  <a:lnTo>
                    <a:pt x="581746" y="2101922"/>
                  </a:lnTo>
                  <a:lnTo>
                    <a:pt x="654464" y="2580286"/>
                  </a:lnTo>
                  <a:lnTo>
                    <a:pt x="727183" y="2015624"/>
                  </a:lnTo>
                  <a:lnTo>
                    <a:pt x="799901" y="1936305"/>
                  </a:lnTo>
                  <a:lnTo>
                    <a:pt x="872619" y="2200106"/>
                  </a:lnTo>
                  <a:lnTo>
                    <a:pt x="945338" y="2918285"/>
                  </a:lnTo>
                  <a:lnTo>
                    <a:pt x="1018056" y="2884199"/>
                  </a:lnTo>
                  <a:lnTo>
                    <a:pt x="1090774" y="2611350"/>
                  </a:lnTo>
                  <a:lnTo>
                    <a:pt x="1163493" y="3183103"/>
                  </a:lnTo>
                  <a:lnTo>
                    <a:pt x="1236211" y="3571231"/>
                  </a:lnTo>
                  <a:lnTo>
                    <a:pt x="1308929" y="3531170"/>
                  </a:lnTo>
                  <a:lnTo>
                    <a:pt x="1381648" y="3534762"/>
                  </a:lnTo>
                  <a:lnTo>
                    <a:pt x="1454366" y="3623297"/>
                  </a:lnTo>
                  <a:lnTo>
                    <a:pt x="1454366" y="3625426"/>
                  </a:lnTo>
                  <a:lnTo>
                    <a:pt x="1381648" y="3537330"/>
                  </a:lnTo>
                  <a:lnTo>
                    <a:pt x="1308929" y="3533756"/>
                  </a:lnTo>
                  <a:lnTo>
                    <a:pt x="1236211" y="3573619"/>
                  </a:lnTo>
                  <a:lnTo>
                    <a:pt x="1163493" y="3187419"/>
                  </a:lnTo>
                  <a:lnTo>
                    <a:pt x="1090774" y="2618508"/>
                  </a:lnTo>
                  <a:lnTo>
                    <a:pt x="1018056" y="2890001"/>
                  </a:lnTo>
                  <a:lnTo>
                    <a:pt x="945338" y="2923917"/>
                  </a:lnTo>
                  <a:lnTo>
                    <a:pt x="872619" y="2209307"/>
                  </a:lnTo>
                  <a:lnTo>
                    <a:pt x="799901" y="1946817"/>
                  </a:lnTo>
                  <a:lnTo>
                    <a:pt x="727183" y="2025742"/>
                  </a:lnTo>
                  <a:lnTo>
                    <a:pt x="654464" y="2587598"/>
                  </a:lnTo>
                  <a:lnTo>
                    <a:pt x="581746" y="2111611"/>
                  </a:lnTo>
                  <a:lnTo>
                    <a:pt x="509028" y="1955031"/>
                  </a:lnTo>
                  <a:lnTo>
                    <a:pt x="436309" y="1081542"/>
                  </a:lnTo>
                  <a:lnTo>
                    <a:pt x="363591" y="1119647"/>
                  </a:lnTo>
                  <a:lnTo>
                    <a:pt x="290873" y="2068113"/>
                  </a:lnTo>
                  <a:lnTo>
                    <a:pt x="218154" y="1605220"/>
                  </a:lnTo>
                  <a:lnTo>
                    <a:pt x="145436" y="743841"/>
                  </a:lnTo>
                  <a:lnTo>
                    <a:pt x="72718" y="367929"/>
                  </a:lnTo>
                  <a:lnTo>
                    <a:pt x="0" y="20133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4948020" y="2699546"/>
              <a:ext cx="145436" cy="1742411"/>
            </a:xfrm>
            <a:custGeom>
              <a:avLst/>
              <a:gdLst/>
              <a:ahLst/>
              <a:cxnLst/>
              <a:rect l="0" t="0" r="0" b="0"/>
              <a:pathLst>
                <a:path w="145436" h="1742411">
                  <a:moveTo>
                    <a:pt x="0" y="1742411"/>
                  </a:moveTo>
                  <a:lnTo>
                    <a:pt x="72718" y="0"/>
                  </a:lnTo>
                  <a:lnTo>
                    <a:pt x="145436" y="11184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5238893" y="2141718"/>
              <a:ext cx="581746" cy="1985067"/>
            </a:xfrm>
            <a:custGeom>
              <a:avLst/>
              <a:gdLst/>
              <a:ahLst/>
              <a:cxnLst/>
              <a:rect l="0" t="0" r="0" b="0"/>
              <a:pathLst>
                <a:path w="581746" h="1985067">
                  <a:moveTo>
                    <a:pt x="0" y="0"/>
                  </a:moveTo>
                  <a:lnTo>
                    <a:pt x="72718" y="792492"/>
                  </a:lnTo>
                  <a:lnTo>
                    <a:pt x="145436" y="281901"/>
                  </a:lnTo>
                  <a:lnTo>
                    <a:pt x="218154" y="752136"/>
                  </a:lnTo>
                  <a:lnTo>
                    <a:pt x="290873" y="1085866"/>
                  </a:lnTo>
                  <a:lnTo>
                    <a:pt x="363591" y="1058732"/>
                  </a:lnTo>
                  <a:lnTo>
                    <a:pt x="436309" y="1985067"/>
                  </a:lnTo>
                  <a:lnTo>
                    <a:pt x="509028" y="1067463"/>
                  </a:lnTo>
                  <a:lnTo>
                    <a:pt x="581746" y="187053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6038795" y="2263634"/>
              <a:ext cx="218154" cy="1758107"/>
            </a:xfrm>
            <a:custGeom>
              <a:avLst/>
              <a:gdLst/>
              <a:ahLst/>
              <a:cxnLst/>
              <a:rect l="0" t="0" r="0" b="0"/>
              <a:pathLst>
                <a:path w="218154" h="1758107">
                  <a:moveTo>
                    <a:pt x="0" y="0"/>
                  </a:moveTo>
                  <a:lnTo>
                    <a:pt x="72718" y="275305"/>
                  </a:lnTo>
                  <a:lnTo>
                    <a:pt x="145436" y="730990"/>
                  </a:lnTo>
                  <a:lnTo>
                    <a:pt x="218154" y="175810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6475105" y="2199523"/>
              <a:ext cx="1454366" cy="3623297"/>
            </a:xfrm>
            <a:custGeom>
              <a:avLst/>
              <a:gdLst/>
              <a:ahLst/>
              <a:cxnLst/>
              <a:rect l="0" t="0" r="0" b="0"/>
              <a:pathLst>
                <a:path w="1454366" h="3623297">
                  <a:moveTo>
                    <a:pt x="0" y="0"/>
                  </a:moveTo>
                  <a:lnTo>
                    <a:pt x="72718" y="349532"/>
                  </a:lnTo>
                  <a:lnTo>
                    <a:pt x="145436" y="727321"/>
                  </a:lnTo>
                  <a:lnTo>
                    <a:pt x="218154" y="1593003"/>
                  </a:lnTo>
                  <a:lnTo>
                    <a:pt x="290873" y="2058207"/>
                  </a:lnTo>
                  <a:lnTo>
                    <a:pt x="363591" y="1105005"/>
                  </a:lnTo>
                  <a:lnTo>
                    <a:pt x="436309" y="1066709"/>
                  </a:lnTo>
                  <a:lnTo>
                    <a:pt x="509028" y="1944560"/>
                  </a:lnTo>
                  <a:lnTo>
                    <a:pt x="581746" y="2101922"/>
                  </a:lnTo>
                  <a:lnTo>
                    <a:pt x="654464" y="2580286"/>
                  </a:lnTo>
                  <a:lnTo>
                    <a:pt x="727183" y="2015624"/>
                  </a:lnTo>
                  <a:lnTo>
                    <a:pt x="799901" y="1936305"/>
                  </a:lnTo>
                  <a:lnTo>
                    <a:pt x="872619" y="2200106"/>
                  </a:lnTo>
                  <a:lnTo>
                    <a:pt x="945338" y="2918285"/>
                  </a:lnTo>
                  <a:lnTo>
                    <a:pt x="1018056" y="2884199"/>
                  </a:lnTo>
                  <a:lnTo>
                    <a:pt x="1090774" y="2611350"/>
                  </a:lnTo>
                  <a:lnTo>
                    <a:pt x="1163493" y="3183103"/>
                  </a:lnTo>
                  <a:lnTo>
                    <a:pt x="1236211" y="3571231"/>
                  </a:lnTo>
                  <a:lnTo>
                    <a:pt x="1308929" y="3531170"/>
                  </a:lnTo>
                  <a:lnTo>
                    <a:pt x="1381648" y="3534762"/>
                  </a:lnTo>
                  <a:lnTo>
                    <a:pt x="1454366" y="362329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4948020" y="2717195"/>
              <a:ext cx="145436" cy="1733752"/>
            </a:xfrm>
            <a:custGeom>
              <a:avLst/>
              <a:gdLst/>
              <a:ahLst/>
              <a:cxnLst/>
              <a:rect l="0" t="0" r="0" b="0"/>
              <a:pathLst>
                <a:path w="145436" h="1733752">
                  <a:moveTo>
                    <a:pt x="145436" y="111292"/>
                  </a:moveTo>
                  <a:lnTo>
                    <a:pt x="72718" y="0"/>
                  </a:lnTo>
                  <a:lnTo>
                    <a:pt x="0" y="173375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5238893" y="2162139"/>
              <a:ext cx="581746" cy="1975202"/>
            </a:xfrm>
            <a:custGeom>
              <a:avLst/>
              <a:gdLst/>
              <a:ahLst/>
              <a:cxnLst/>
              <a:rect l="0" t="0" r="0" b="0"/>
              <a:pathLst>
                <a:path w="581746" h="1975202">
                  <a:moveTo>
                    <a:pt x="581746" y="1861237"/>
                  </a:moveTo>
                  <a:lnTo>
                    <a:pt x="509028" y="1062158"/>
                  </a:lnTo>
                  <a:lnTo>
                    <a:pt x="436309" y="1975202"/>
                  </a:lnTo>
                  <a:lnTo>
                    <a:pt x="363591" y="1053471"/>
                  </a:lnTo>
                  <a:lnTo>
                    <a:pt x="290873" y="1080470"/>
                  </a:lnTo>
                  <a:lnTo>
                    <a:pt x="218154" y="748398"/>
                  </a:lnTo>
                  <a:lnTo>
                    <a:pt x="145436" y="280500"/>
                  </a:lnTo>
                  <a:lnTo>
                    <a:pt x="72718" y="78855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6038795" y="2283449"/>
              <a:ext cx="218154" cy="1749371"/>
            </a:xfrm>
            <a:custGeom>
              <a:avLst/>
              <a:gdLst/>
              <a:ahLst/>
              <a:cxnLst/>
              <a:rect l="0" t="0" r="0" b="0"/>
              <a:pathLst>
                <a:path w="218154" h="1749371">
                  <a:moveTo>
                    <a:pt x="218154" y="1749371"/>
                  </a:moveTo>
                  <a:lnTo>
                    <a:pt x="145436" y="727357"/>
                  </a:lnTo>
                  <a:lnTo>
                    <a:pt x="72718" y="27393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6475105" y="2219657"/>
              <a:ext cx="1454366" cy="3605292"/>
            </a:xfrm>
            <a:custGeom>
              <a:avLst/>
              <a:gdLst/>
              <a:ahLst/>
              <a:cxnLst/>
              <a:rect l="0" t="0" r="0" b="0"/>
              <a:pathLst>
                <a:path w="1454366" h="3605292">
                  <a:moveTo>
                    <a:pt x="1454366" y="3605292"/>
                  </a:moveTo>
                  <a:lnTo>
                    <a:pt x="1381648" y="3517197"/>
                  </a:lnTo>
                  <a:lnTo>
                    <a:pt x="1308929" y="3513623"/>
                  </a:lnTo>
                  <a:lnTo>
                    <a:pt x="1236211" y="3553485"/>
                  </a:lnTo>
                  <a:lnTo>
                    <a:pt x="1163493" y="3167286"/>
                  </a:lnTo>
                  <a:lnTo>
                    <a:pt x="1090774" y="2598374"/>
                  </a:lnTo>
                  <a:lnTo>
                    <a:pt x="1018056" y="2869867"/>
                  </a:lnTo>
                  <a:lnTo>
                    <a:pt x="945338" y="2903784"/>
                  </a:lnTo>
                  <a:lnTo>
                    <a:pt x="872619" y="2189173"/>
                  </a:lnTo>
                  <a:lnTo>
                    <a:pt x="799901" y="1926683"/>
                  </a:lnTo>
                  <a:lnTo>
                    <a:pt x="727183" y="2005608"/>
                  </a:lnTo>
                  <a:lnTo>
                    <a:pt x="654464" y="2567465"/>
                  </a:lnTo>
                  <a:lnTo>
                    <a:pt x="581746" y="2091477"/>
                  </a:lnTo>
                  <a:lnTo>
                    <a:pt x="509028" y="1934897"/>
                  </a:lnTo>
                  <a:lnTo>
                    <a:pt x="436309" y="1061408"/>
                  </a:lnTo>
                  <a:lnTo>
                    <a:pt x="363591" y="1099514"/>
                  </a:lnTo>
                  <a:lnTo>
                    <a:pt x="290873" y="2047979"/>
                  </a:lnTo>
                  <a:lnTo>
                    <a:pt x="218154" y="1585087"/>
                  </a:lnTo>
                  <a:lnTo>
                    <a:pt x="145436" y="723707"/>
                  </a:lnTo>
                  <a:lnTo>
                    <a:pt x="72718" y="34779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38"/>
            <p:cNvSpPr/>
            <p:nvPr/>
          </p:nvSpPr>
          <p:spPr>
            <a:xfrm>
              <a:off x="4948020" y="2344161"/>
              <a:ext cx="2868231" cy="3886255"/>
            </a:xfrm>
            <a:custGeom>
              <a:avLst/>
              <a:gdLst/>
              <a:ahLst/>
              <a:cxnLst/>
              <a:rect l="0" t="0" r="0" b="0"/>
              <a:pathLst>
                <a:path w="2868231" h="3886255">
                  <a:moveTo>
                    <a:pt x="0" y="148473"/>
                  </a:moveTo>
                  <a:lnTo>
                    <a:pt x="37739" y="189723"/>
                  </a:lnTo>
                  <a:lnTo>
                    <a:pt x="75479" y="224284"/>
                  </a:lnTo>
                  <a:lnTo>
                    <a:pt x="113219" y="253642"/>
                  </a:lnTo>
                  <a:lnTo>
                    <a:pt x="150959" y="279565"/>
                  </a:lnTo>
                  <a:lnTo>
                    <a:pt x="188699" y="300968"/>
                  </a:lnTo>
                  <a:lnTo>
                    <a:pt x="226439" y="316027"/>
                  </a:lnTo>
                  <a:lnTo>
                    <a:pt x="264179" y="324503"/>
                  </a:lnTo>
                  <a:lnTo>
                    <a:pt x="301919" y="326735"/>
                  </a:lnTo>
                  <a:lnTo>
                    <a:pt x="339658" y="323586"/>
                  </a:lnTo>
                  <a:lnTo>
                    <a:pt x="377398" y="316830"/>
                  </a:lnTo>
                  <a:lnTo>
                    <a:pt x="415138" y="313886"/>
                  </a:lnTo>
                  <a:lnTo>
                    <a:pt x="452878" y="315595"/>
                  </a:lnTo>
                  <a:lnTo>
                    <a:pt x="490618" y="320370"/>
                  </a:lnTo>
                  <a:lnTo>
                    <a:pt x="528358" y="326423"/>
                  </a:lnTo>
                  <a:lnTo>
                    <a:pt x="566098" y="331876"/>
                  </a:lnTo>
                  <a:lnTo>
                    <a:pt x="603838" y="343811"/>
                  </a:lnTo>
                  <a:lnTo>
                    <a:pt x="641578" y="387488"/>
                  </a:lnTo>
                  <a:lnTo>
                    <a:pt x="679317" y="439455"/>
                  </a:lnTo>
                  <a:lnTo>
                    <a:pt x="717057" y="476571"/>
                  </a:lnTo>
                  <a:lnTo>
                    <a:pt x="754797" y="491913"/>
                  </a:lnTo>
                  <a:lnTo>
                    <a:pt x="792537" y="504346"/>
                  </a:lnTo>
                  <a:lnTo>
                    <a:pt x="830277" y="510381"/>
                  </a:lnTo>
                  <a:lnTo>
                    <a:pt x="868017" y="505327"/>
                  </a:lnTo>
                  <a:lnTo>
                    <a:pt x="905757" y="486311"/>
                  </a:lnTo>
                  <a:lnTo>
                    <a:pt x="943497" y="453686"/>
                  </a:lnTo>
                  <a:lnTo>
                    <a:pt x="981237" y="411226"/>
                  </a:lnTo>
                  <a:lnTo>
                    <a:pt x="1018976" y="365030"/>
                  </a:lnTo>
                  <a:lnTo>
                    <a:pt x="1056716" y="322053"/>
                  </a:lnTo>
                  <a:lnTo>
                    <a:pt x="1094456" y="288601"/>
                  </a:lnTo>
                  <a:lnTo>
                    <a:pt x="1132196" y="227488"/>
                  </a:lnTo>
                  <a:lnTo>
                    <a:pt x="1169936" y="131233"/>
                  </a:lnTo>
                  <a:lnTo>
                    <a:pt x="1207676" y="38341"/>
                  </a:lnTo>
                  <a:lnTo>
                    <a:pt x="1245416" y="0"/>
                  </a:lnTo>
                  <a:lnTo>
                    <a:pt x="1283156" y="2172"/>
                  </a:lnTo>
                  <a:lnTo>
                    <a:pt x="1320896" y="19021"/>
                  </a:lnTo>
                  <a:lnTo>
                    <a:pt x="1358635" y="41086"/>
                  </a:lnTo>
                  <a:lnTo>
                    <a:pt x="1396375" y="60948"/>
                  </a:lnTo>
                  <a:lnTo>
                    <a:pt x="1434115" y="76214"/>
                  </a:lnTo>
                  <a:lnTo>
                    <a:pt x="1471855" y="90680"/>
                  </a:lnTo>
                  <a:lnTo>
                    <a:pt x="1509595" y="112496"/>
                  </a:lnTo>
                  <a:lnTo>
                    <a:pt x="1547335" y="152702"/>
                  </a:lnTo>
                  <a:lnTo>
                    <a:pt x="1585075" y="215930"/>
                  </a:lnTo>
                  <a:lnTo>
                    <a:pt x="1622815" y="282625"/>
                  </a:lnTo>
                  <a:lnTo>
                    <a:pt x="1660554" y="343421"/>
                  </a:lnTo>
                  <a:lnTo>
                    <a:pt x="1698294" y="409443"/>
                  </a:lnTo>
                  <a:lnTo>
                    <a:pt x="1736034" y="500844"/>
                  </a:lnTo>
                  <a:lnTo>
                    <a:pt x="1773774" y="603142"/>
                  </a:lnTo>
                  <a:lnTo>
                    <a:pt x="1811514" y="703127"/>
                  </a:lnTo>
                  <a:lnTo>
                    <a:pt x="1849254" y="795077"/>
                  </a:lnTo>
                  <a:lnTo>
                    <a:pt x="1886994" y="880621"/>
                  </a:lnTo>
                  <a:lnTo>
                    <a:pt x="1924734" y="974646"/>
                  </a:lnTo>
                  <a:lnTo>
                    <a:pt x="1962474" y="1077074"/>
                  </a:lnTo>
                  <a:lnTo>
                    <a:pt x="2000213" y="1169162"/>
                  </a:lnTo>
                  <a:lnTo>
                    <a:pt x="2037953" y="1249763"/>
                  </a:lnTo>
                  <a:lnTo>
                    <a:pt x="2075693" y="1313580"/>
                  </a:lnTo>
                  <a:lnTo>
                    <a:pt x="2113433" y="1353634"/>
                  </a:lnTo>
                  <a:lnTo>
                    <a:pt x="2151173" y="1383812"/>
                  </a:lnTo>
                  <a:lnTo>
                    <a:pt x="2188913" y="1437650"/>
                  </a:lnTo>
                  <a:lnTo>
                    <a:pt x="2226653" y="1515390"/>
                  </a:lnTo>
                  <a:lnTo>
                    <a:pt x="2264393" y="1588936"/>
                  </a:lnTo>
                  <a:lnTo>
                    <a:pt x="2302133" y="1653387"/>
                  </a:lnTo>
                  <a:lnTo>
                    <a:pt x="2339872" y="1726742"/>
                  </a:lnTo>
                  <a:lnTo>
                    <a:pt x="2377612" y="1814719"/>
                  </a:lnTo>
                  <a:lnTo>
                    <a:pt x="2415352" y="1906210"/>
                  </a:lnTo>
                  <a:lnTo>
                    <a:pt x="2453092" y="1993461"/>
                  </a:lnTo>
                  <a:lnTo>
                    <a:pt x="2490832" y="2075569"/>
                  </a:lnTo>
                  <a:lnTo>
                    <a:pt x="2528572" y="2158192"/>
                  </a:lnTo>
                  <a:lnTo>
                    <a:pt x="2566312" y="2247476"/>
                  </a:lnTo>
                  <a:lnTo>
                    <a:pt x="2604052" y="2339076"/>
                  </a:lnTo>
                  <a:lnTo>
                    <a:pt x="2641792" y="2431081"/>
                  </a:lnTo>
                  <a:lnTo>
                    <a:pt x="2679531" y="2522434"/>
                  </a:lnTo>
                  <a:lnTo>
                    <a:pt x="2717271" y="2610336"/>
                  </a:lnTo>
                  <a:lnTo>
                    <a:pt x="2755011" y="2688895"/>
                  </a:lnTo>
                  <a:lnTo>
                    <a:pt x="2792751" y="2753895"/>
                  </a:lnTo>
                  <a:lnTo>
                    <a:pt x="2830491" y="2801790"/>
                  </a:lnTo>
                  <a:lnTo>
                    <a:pt x="2868231" y="2829987"/>
                  </a:lnTo>
                  <a:lnTo>
                    <a:pt x="2868231" y="3886255"/>
                  </a:lnTo>
                  <a:lnTo>
                    <a:pt x="2830491" y="3745493"/>
                  </a:lnTo>
                  <a:lnTo>
                    <a:pt x="2792751" y="3624241"/>
                  </a:lnTo>
                  <a:lnTo>
                    <a:pt x="2755011" y="3520491"/>
                  </a:lnTo>
                  <a:lnTo>
                    <a:pt x="2717271" y="3431055"/>
                  </a:lnTo>
                  <a:lnTo>
                    <a:pt x="2679531" y="3351983"/>
                  </a:lnTo>
                  <a:lnTo>
                    <a:pt x="2641792" y="3276312"/>
                  </a:lnTo>
                  <a:lnTo>
                    <a:pt x="2604052" y="3201540"/>
                  </a:lnTo>
                  <a:lnTo>
                    <a:pt x="2566312" y="3127508"/>
                  </a:lnTo>
                  <a:lnTo>
                    <a:pt x="2528572" y="3052590"/>
                  </a:lnTo>
                  <a:lnTo>
                    <a:pt x="2490832" y="2968965"/>
                  </a:lnTo>
                  <a:lnTo>
                    <a:pt x="2453092" y="2883662"/>
                  </a:lnTo>
                  <a:lnTo>
                    <a:pt x="2415352" y="2804275"/>
                  </a:lnTo>
                  <a:lnTo>
                    <a:pt x="2377612" y="2731837"/>
                  </a:lnTo>
                  <a:lnTo>
                    <a:pt x="2339872" y="2660528"/>
                  </a:lnTo>
                  <a:lnTo>
                    <a:pt x="2302133" y="2581250"/>
                  </a:lnTo>
                  <a:lnTo>
                    <a:pt x="2264393" y="2499999"/>
                  </a:lnTo>
                  <a:lnTo>
                    <a:pt x="2226653" y="2432683"/>
                  </a:lnTo>
                  <a:lnTo>
                    <a:pt x="2188913" y="2372210"/>
                  </a:lnTo>
                  <a:lnTo>
                    <a:pt x="2151173" y="2308066"/>
                  </a:lnTo>
                  <a:lnTo>
                    <a:pt x="2113433" y="2257821"/>
                  </a:lnTo>
                  <a:lnTo>
                    <a:pt x="2075693" y="2216297"/>
                  </a:lnTo>
                  <a:lnTo>
                    <a:pt x="2037953" y="2157263"/>
                  </a:lnTo>
                  <a:lnTo>
                    <a:pt x="2000213" y="2062368"/>
                  </a:lnTo>
                  <a:lnTo>
                    <a:pt x="1962474" y="1958056"/>
                  </a:lnTo>
                  <a:lnTo>
                    <a:pt x="1924734" y="1861637"/>
                  </a:lnTo>
                  <a:lnTo>
                    <a:pt x="1886994" y="1772501"/>
                  </a:lnTo>
                  <a:lnTo>
                    <a:pt x="1849254" y="1673706"/>
                  </a:lnTo>
                  <a:lnTo>
                    <a:pt x="1811514" y="1569695"/>
                  </a:lnTo>
                  <a:lnTo>
                    <a:pt x="1773774" y="1474389"/>
                  </a:lnTo>
                  <a:lnTo>
                    <a:pt x="1736034" y="1394363"/>
                  </a:lnTo>
                  <a:lnTo>
                    <a:pt x="1698294" y="1328702"/>
                  </a:lnTo>
                  <a:lnTo>
                    <a:pt x="1660554" y="1272139"/>
                  </a:lnTo>
                  <a:lnTo>
                    <a:pt x="1622815" y="1213353"/>
                  </a:lnTo>
                  <a:lnTo>
                    <a:pt x="1585075" y="1161965"/>
                  </a:lnTo>
                  <a:lnTo>
                    <a:pt x="1547335" y="1121441"/>
                  </a:lnTo>
                  <a:lnTo>
                    <a:pt x="1509595" y="1082569"/>
                  </a:lnTo>
                  <a:lnTo>
                    <a:pt x="1471855" y="1040992"/>
                  </a:lnTo>
                  <a:lnTo>
                    <a:pt x="1434115" y="1005262"/>
                  </a:lnTo>
                  <a:lnTo>
                    <a:pt x="1396375" y="983768"/>
                  </a:lnTo>
                  <a:lnTo>
                    <a:pt x="1358635" y="980549"/>
                  </a:lnTo>
                  <a:lnTo>
                    <a:pt x="1320896" y="993449"/>
                  </a:lnTo>
                  <a:lnTo>
                    <a:pt x="1283156" y="1015290"/>
                  </a:lnTo>
                  <a:lnTo>
                    <a:pt x="1245416" y="1036852"/>
                  </a:lnTo>
                  <a:lnTo>
                    <a:pt x="1207676" y="1070664"/>
                  </a:lnTo>
                  <a:lnTo>
                    <a:pt x="1169936" y="1150241"/>
                  </a:lnTo>
                  <a:lnTo>
                    <a:pt x="1132196" y="1246261"/>
                  </a:lnTo>
                  <a:lnTo>
                    <a:pt x="1094456" y="1311898"/>
                  </a:lnTo>
                  <a:lnTo>
                    <a:pt x="1056716" y="1329926"/>
                  </a:lnTo>
                  <a:lnTo>
                    <a:pt x="1018976" y="1337247"/>
                  </a:lnTo>
                  <a:lnTo>
                    <a:pt x="981237" y="1338929"/>
                  </a:lnTo>
                  <a:lnTo>
                    <a:pt x="943497" y="1339938"/>
                  </a:lnTo>
                  <a:lnTo>
                    <a:pt x="905757" y="1344384"/>
                  </a:lnTo>
                  <a:lnTo>
                    <a:pt x="868017" y="1354054"/>
                  </a:lnTo>
                  <a:lnTo>
                    <a:pt x="830277" y="1367311"/>
                  </a:lnTo>
                  <a:lnTo>
                    <a:pt x="792537" y="1379294"/>
                  </a:lnTo>
                  <a:lnTo>
                    <a:pt x="754797" y="1383323"/>
                  </a:lnTo>
                  <a:lnTo>
                    <a:pt x="717057" y="1371217"/>
                  </a:lnTo>
                  <a:lnTo>
                    <a:pt x="679317" y="1322091"/>
                  </a:lnTo>
                  <a:lnTo>
                    <a:pt x="641578" y="1256334"/>
                  </a:lnTo>
                  <a:lnTo>
                    <a:pt x="603838" y="1203062"/>
                  </a:lnTo>
                  <a:lnTo>
                    <a:pt x="566098" y="1180765"/>
                  </a:lnTo>
                  <a:lnTo>
                    <a:pt x="528358" y="1162065"/>
                  </a:lnTo>
                  <a:lnTo>
                    <a:pt x="490618" y="1141257"/>
                  </a:lnTo>
                  <a:lnTo>
                    <a:pt x="452878" y="1121551"/>
                  </a:lnTo>
                  <a:lnTo>
                    <a:pt x="415138" y="1106244"/>
                  </a:lnTo>
                  <a:lnTo>
                    <a:pt x="377398" y="1098838"/>
                  </a:lnTo>
                  <a:lnTo>
                    <a:pt x="339658" y="1101676"/>
                  </a:lnTo>
                  <a:lnTo>
                    <a:pt x="301919" y="1112634"/>
                  </a:lnTo>
                  <a:lnTo>
                    <a:pt x="264179" y="1133900"/>
                  </a:lnTo>
                  <a:lnTo>
                    <a:pt x="226439" y="1167858"/>
                  </a:lnTo>
                  <a:lnTo>
                    <a:pt x="188699" y="1216373"/>
                  </a:lnTo>
                  <a:lnTo>
                    <a:pt x="150959" y="1280729"/>
                  </a:lnTo>
                  <a:lnTo>
                    <a:pt x="113219" y="1362909"/>
                  </a:lnTo>
                  <a:lnTo>
                    <a:pt x="75479" y="1463703"/>
                  </a:lnTo>
                  <a:lnTo>
                    <a:pt x="37739" y="1580262"/>
                  </a:lnTo>
                  <a:lnTo>
                    <a:pt x="0" y="1709366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4948020" y="2344161"/>
              <a:ext cx="2868231" cy="2829987"/>
            </a:xfrm>
            <a:custGeom>
              <a:avLst/>
              <a:gdLst/>
              <a:ahLst/>
              <a:cxnLst/>
              <a:rect l="0" t="0" r="0" b="0"/>
              <a:pathLst>
                <a:path w="2868231" h="2829987">
                  <a:moveTo>
                    <a:pt x="0" y="148473"/>
                  </a:moveTo>
                  <a:lnTo>
                    <a:pt x="37739" y="189723"/>
                  </a:lnTo>
                  <a:lnTo>
                    <a:pt x="75479" y="224284"/>
                  </a:lnTo>
                  <a:lnTo>
                    <a:pt x="113219" y="253642"/>
                  </a:lnTo>
                  <a:lnTo>
                    <a:pt x="150959" y="279565"/>
                  </a:lnTo>
                  <a:lnTo>
                    <a:pt x="188699" y="300968"/>
                  </a:lnTo>
                  <a:lnTo>
                    <a:pt x="226439" y="316027"/>
                  </a:lnTo>
                  <a:lnTo>
                    <a:pt x="264179" y="324503"/>
                  </a:lnTo>
                  <a:lnTo>
                    <a:pt x="301919" y="326735"/>
                  </a:lnTo>
                  <a:lnTo>
                    <a:pt x="339658" y="323586"/>
                  </a:lnTo>
                  <a:lnTo>
                    <a:pt x="377398" y="316830"/>
                  </a:lnTo>
                  <a:lnTo>
                    <a:pt x="415138" y="313886"/>
                  </a:lnTo>
                  <a:lnTo>
                    <a:pt x="452878" y="315595"/>
                  </a:lnTo>
                  <a:lnTo>
                    <a:pt x="490618" y="320370"/>
                  </a:lnTo>
                  <a:lnTo>
                    <a:pt x="528358" y="326423"/>
                  </a:lnTo>
                  <a:lnTo>
                    <a:pt x="566098" y="331876"/>
                  </a:lnTo>
                  <a:lnTo>
                    <a:pt x="603838" y="343811"/>
                  </a:lnTo>
                  <a:lnTo>
                    <a:pt x="641578" y="387488"/>
                  </a:lnTo>
                  <a:lnTo>
                    <a:pt x="679317" y="439455"/>
                  </a:lnTo>
                  <a:lnTo>
                    <a:pt x="717057" y="476571"/>
                  </a:lnTo>
                  <a:lnTo>
                    <a:pt x="754797" y="491913"/>
                  </a:lnTo>
                  <a:lnTo>
                    <a:pt x="792537" y="504346"/>
                  </a:lnTo>
                  <a:lnTo>
                    <a:pt x="830277" y="510381"/>
                  </a:lnTo>
                  <a:lnTo>
                    <a:pt x="868017" y="505327"/>
                  </a:lnTo>
                  <a:lnTo>
                    <a:pt x="905757" y="486311"/>
                  </a:lnTo>
                  <a:lnTo>
                    <a:pt x="943497" y="453686"/>
                  </a:lnTo>
                  <a:lnTo>
                    <a:pt x="981237" y="411226"/>
                  </a:lnTo>
                  <a:lnTo>
                    <a:pt x="1018976" y="365030"/>
                  </a:lnTo>
                  <a:lnTo>
                    <a:pt x="1056716" y="322053"/>
                  </a:lnTo>
                  <a:lnTo>
                    <a:pt x="1094456" y="288601"/>
                  </a:lnTo>
                  <a:lnTo>
                    <a:pt x="1132196" y="227488"/>
                  </a:lnTo>
                  <a:lnTo>
                    <a:pt x="1169936" y="131233"/>
                  </a:lnTo>
                  <a:lnTo>
                    <a:pt x="1207676" y="38341"/>
                  </a:lnTo>
                  <a:lnTo>
                    <a:pt x="1245416" y="0"/>
                  </a:lnTo>
                  <a:lnTo>
                    <a:pt x="1283156" y="2172"/>
                  </a:lnTo>
                  <a:lnTo>
                    <a:pt x="1320896" y="19021"/>
                  </a:lnTo>
                  <a:lnTo>
                    <a:pt x="1358635" y="41086"/>
                  </a:lnTo>
                  <a:lnTo>
                    <a:pt x="1396375" y="60948"/>
                  </a:lnTo>
                  <a:lnTo>
                    <a:pt x="1434115" y="76214"/>
                  </a:lnTo>
                  <a:lnTo>
                    <a:pt x="1471855" y="90680"/>
                  </a:lnTo>
                  <a:lnTo>
                    <a:pt x="1509595" y="112496"/>
                  </a:lnTo>
                  <a:lnTo>
                    <a:pt x="1547335" y="152702"/>
                  </a:lnTo>
                  <a:lnTo>
                    <a:pt x="1585075" y="215930"/>
                  </a:lnTo>
                  <a:lnTo>
                    <a:pt x="1622815" y="282625"/>
                  </a:lnTo>
                  <a:lnTo>
                    <a:pt x="1660554" y="343421"/>
                  </a:lnTo>
                  <a:lnTo>
                    <a:pt x="1698294" y="409443"/>
                  </a:lnTo>
                  <a:lnTo>
                    <a:pt x="1736034" y="500844"/>
                  </a:lnTo>
                  <a:lnTo>
                    <a:pt x="1773774" y="603142"/>
                  </a:lnTo>
                  <a:lnTo>
                    <a:pt x="1811514" y="703127"/>
                  </a:lnTo>
                  <a:lnTo>
                    <a:pt x="1849254" y="795077"/>
                  </a:lnTo>
                  <a:lnTo>
                    <a:pt x="1886994" y="880621"/>
                  </a:lnTo>
                  <a:lnTo>
                    <a:pt x="1924734" y="974646"/>
                  </a:lnTo>
                  <a:lnTo>
                    <a:pt x="1962474" y="1077074"/>
                  </a:lnTo>
                  <a:lnTo>
                    <a:pt x="2000213" y="1169162"/>
                  </a:lnTo>
                  <a:lnTo>
                    <a:pt x="2037953" y="1249763"/>
                  </a:lnTo>
                  <a:lnTo>
                    <a:pt x="2075693" y="1313580"/>
                  </a:lnTo>
                  <a:lnTo>
                    <a:pt x="2113433" y="1353634"/>
                  </a:lnTo>
                  <a:lnTo>
                    <a:pt x="2151173" y="1383812"/>
                  </a:lnTo>
                  <a:lnTo>
                    <a:pt x="2188913" y="1437650"/>
                  </a:lnTo>
                  <a:lnTo>
                    <a:pt x="2226653" y="1515390"/>
                  </a:lnTo>
                  <a:lnTo>
                    <a:pt x="2264393" y="1588936"/>
                  </a:lnTo>
                  <a:lnTo>
                    <a:pt x="2302133" y="1653387"/>
                  </a:lnTo>
                  <a:lnTo>
                    <a:pt x="2339872" y="1726742"/>
                  </a:lnTo>
                  <a:lnTo>
                    <a:pt x="2377612" y="1814719"/>
                  </a:lnTo>
                  <a:lnTo>
                    <a:pt x="2415352" y="1906210"/>
                  </a:lnTo>
                  <a:lnTo>
                    <a:pt x="2453092" y="1993461"/>
                  </a:lnTo>
                  <a:lnTo>
                    <a:pt x="2490832" y="2075569"/>
                  </a:lnTo>
                  <a:lnTo>
                    <a:pt x="2528572" y="2158192"/>
                  </a:lnTo>
                  <a:lnTo>
                    <a:pt x="2566312" y="2247476"/>
                  </a:lnTo>
                  <a:lnTo>
                    <a:pt x="2604052" y="2339076"/>
                  </a:lnTo>
                  <a:lnTo>
                    <a:pt x="2641792" y="2431081"/>
                  </a:lnTo>
                  <a:lnTo>
                    <a:pt x="2679531" y="2522434"/>
                  </a:lnTo>
                  <a:lnTo>
                    <a:pt x="2717271" y="2610336"/>
                  </a:lnTo>
                  <a:lnTo>
                    <a:pt x="2755011" y="2688895"/>
                  </a:lnTo>
                  <a:lnTo>
                    <a:pt x="2792751" y="2753895"/>
                  </a:lnTo>
                  <a:lnTo>
                    <a:pt x="2830491" y="2801790"/>
                  </a:lnTo>
                  <a:lnTo>
                    <a:pt x="2868231" y="282998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4948020" y="3324711"/>
              <a:ext cx="2868231" cy="2905706"/>
            </a:xfrm>
            <a:custGeom>
              <a:avLst/>
              <a:gdLst/>
              <a:ahLst/>
              <a:cxnLst/>
              <a:rect l="0" t="0" r="0" b="0"/>
              <a:pathLst>
                <a:path w="2868231" h="2905706">
                  <a:moveTo>
                    <a:pt x="2868231" y="2905706"/>
                  </a:moveTo>
                  <a:lnTo>
                    <a:pt x="2830491" y="2764944"/>
                  </a:lnTo>
                  <a:lnTo>
                    <a:pt x="2792751" y="2643692"/>
                  </a:lnTo>
                  <a:lnTo>
                    <a:pt x="2755011" y="2539942"/>
                  </a:lnTo>
                  <a:lnTo>
                    <a:pt x="2717271" y="2450506"/>
                  </a:lnTo>
                  <a:lnTo>
                    <a:pt x="2679531" y="2371433"/>
                  </a:lnTo>
                  <a:lnTo>
                    <a:pt x="2641792" y="2295763"/>
                  </a:lnTo>
                  <a:lnTo>
                    <a:pt x="2604052" y="2220991"/>
                  </a:lnTo>
                  <a:lnTo>
                    <a:pt x="2566312" y="2146959"/>
                  </a:lnTo>
                  <a:lnTo>
                    <a:pt x="2528572" y="2072041"/>
                  </a:lnTo>
                  <a:lnTo>
                    <a:pt x="2490832" y="1988415"/>
                  </a:lnTo>
                  <a:lnTo>
                    <a:pt x="2453092" y="1903112"/>
                  </a:lnTo>
                  <a:lnTo>
                    <a:pt x="2415352" y="1823726"/>
                  </a:lnTo>
                  <a:lnTo>
                    <a:pt x="2377612" y="1751287"/>
                  </a:lnTo>
                  <a:lnTo>
                    <a:pt x="2339872" y="1679979"/>
                  </a:lnTo>
                  <a:lnTo>
                    <a:pt x="2302133" y="1600701"/>
                  </a:lnTo>
                  <a:lnTo>
                    <a:pt x="2264393" y="1519450"/>
                  </a:lnTo>
                  <a:lnTo>
                    <a:pt x="2226653" y="1452134"/>
                  </a:lnTo>
                  <a:lnTo>
                    <a:pt x="2188913" y="1391660"/>
                  </a:lnTo>
                  <a:lnTo>
                    <a:pt x="2151173" y="1327517"/>
                  </a:lnTo>
                  <a:lnTo>
                    <a:pt x="2113433" y="1277272"/>
                  </a:lnTo>
                  <a:lnTo>
                    <a:pt x="2075693" y="1235748"/>
                  </a:lnTo>
                  <a:lnTo>
                    <a:pt x="2037953" y="1176713"/>
                  </a:lnTo>
                  <a:lnTo>
                    <a:pt x="2000213" y="1081819"/>
                  </a:lnTo>
                  <a:lnTo>
                    <a:pt x="1962474" y="977507"/>
                  </a:lnTo>
                  <a:lnTo>
                    <a:pt x="1924734" y="881088"/>
                  </a:lnTo>
                  <a:lnTo>
                    <a:pt x="1886994" y="791951"/>
                  </a:lnTo>
                  <a:lnTo>
                    <a:pt x="1849254" y="693157"/>
                  </a:lnTo>
                  <a:lnTo>
                    <a:pt x="1811514" y="589146"/>
                  </a:lnTo>
                  <a:lnTo>
                    <a:pt x="1773774" y="493840"/>
                  </a:lnTo>
                  <a:lnTo>
                    <a:pt x="1736034" y="413813"/>
                  </a:lnTo>
                  <a:lnTo>
                    <a:pt x="1698294" y="348152"/>
                  </a:lnTo>
                  <a:lnTo>
                    <a:pt x="1660554" y="291590"/>
                  </a:lnTo>
                  <a:lnTo>
                    <a:pt x="1622815" y="232804"/>
                  </a:lnTo>
                  <a:lnTo>
                    <a:pt x="1585075" y="181416"/>
                  </a:lnTo>
                  <a:lnTo>
                    <a:pt x="1547335" y="140892"/>
                  </a:lnTo>
                  <a:lnTo>
                    <a:pt x="1509595" y="102020"/>
                  </a:lnTo>
                  <a:lnTo>
                    <a:pt x="1471855" y="60443"/>
                  </a:lnTo>
                  <a:lnTo>
                    <a:pt x="1434115" y="24713"/>
                  </a:lnTo>
                  <a:lnTo>
                    <a:pt x="1396375" y="3219"/>
                  </a:lnTo>
                  <a:lnTo>
                    <a:pt x="1358635" y="0"/>
                  </a:lnTo>
                  <a:lnTo>
                    <a:pt x="1320896" y="12899"/>
                  </a:lnTo>
                  <a:lnTo>
                    <a:pt x="1283156" y="34741"/>
                  </a:lnTo>
                  <a:lnTo>
                    <a:pt x="1245416" y="56302"/>
                  </a:lnTo>
                  <a:lnTo>
                    <a:pt x="1207676" y="90115"/>
                  </a:lnTo>
                  <a:lnTo>
                    <a:pt x="1169936" y="169692"/>
                  </a:lnTo>
                  <a:lnTo>
                    <a:pt x="1132196" y="265711"/>
                  </a:lnTo>
                  <a:lnTo>
                    <a:pt x="1094456" y="331349"/>
                  </a:lnTo>
                  <a:lnTo>
                    <a:pt x="1056716" y="349377"/>
                  </a:lnTo>
                  <a:lnTo>
                    <a:pt x="1018976" y="356698"/>
                  </a:lnTo>
                  <a:lnTo>
                    <a:pt x="981237" y="358380"/>
                  </a:lnTo>
                  <a:lnTo>
                    <a:pt x="943497" y="359388"/>
                  </a:lnTo>
                  <a:lnTo>
                    <a:pt x="905757" y="363835"/>
                  </a:lnTo>
                  <a:lnTo>
                    <a:pt x="868017" y="373505"/>
                  </a:lnTo>
                  <a:lnTo>
                    <a:pt x="830277" y="386762"/>
                  </a:lnTo>
                  <a:lnTo>
                    <a:pt x="792537" y="398745"/>
                  </a:lnTo>
                  <a:lnTo>
                    <a:pt x="754797" y="402773"/>
                  </a:lnTo>
                  <a:lnTo>
                    <a:pt x="717057" y="390668"/>
                  </a:lnTo>
                  <a:lnTo>
                    <a:pt x="679317" y="341542"/>
                  </a:lnTo>
                  <a:lnTo>
                    <a:pt x="641578" y="275785"/>
                  </a:lnTo>
                  <a:lnTo>
                    <a:pt x="603838" y="222513"/>
                  </a:lnTo>
                  <a:lnTo>
                    <a:pt x="566098" y="200216"/>
                  </a:lnTo>
                  <a:lnTo>
                    <a:pt x="528358" y="181516"/>
                  </a:lnTo>
                  <a:lnTo>
                    <a:pt x="490618" y="160708"/>
                  </a:lnTo>
                  <a:lnTo>
                    <a:pt x="452878" y="141002"/>
                  </a:lnTo>
                  <a:lnTo>
                    <a:pt x="415138" y="125695"/>
                  </a:lnTo>
                  <a:lnTo>
                    <a:pt x="377398" y="118289"/>
                  </a:lnTo>
                  <a:lnTo>
                    <a:pt x="339658" y="121127"/>
                  </a:lnTo>
                  <a:lnTo>
                    <a:pt x="301919" y="132085"/>
                  </a:lnTo>
                  <a:lnTo>
                    <a:pt x="264179" y="153351"/>
                  </a:lnTo>
                  <a:lnTo>
                    <a:pt x="226439" y="187309"/>
                  </a:lnTo>
                  <a:lnTo>
                    <a:pt x="188699" y="235824"/>
                  </a:lnTo>
                  <a:lnTo>
                    <a:pt x="150959" y="300180"/>
                  </a:lnTo>
                  <a:lnTo>
                    <a:pt x="113219" y="382360"/>
                  </a:lnTo>
                  <a:lnTo>
                    <a:pt x="75479" y="483154"/>
                  </a:lnTo>
                  <a:lnTo>
                    <a:pt x="37739" y="599713"/>
                  </a:lnTo>
                  <a:lnTo>
                    <a:pt x="0" y="72881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4948020" y="2850397"/>
              <a:ext cx="2981450" cy="3104813"/>
            </a:xfrm>
            <a:custGeom>
              <a:avLst/>
              <a:gdLst/>
              <a:ahLst/>
              <a:cxnLst/>
              <a:rect l="0" t="0" r="0" b="0"/>
              <a:pathLst>
                <a:path w="2981450" h="3104813">
                  <a:moveTo>
                    <a:pt x="0" y="422685"/>
                  </a:moveTo>
                  <a:lnTo>
                    <a:pt x="37739" y="378757"/>
                  </a:lnTo>
                  <a:lnTo>
                    <a:pt x="75479" y="337758"/>
                  </a:lnTo>
                  <a:lnTo>
                    <a:pt x="113219" y="302040"/>
                  </a:lnTo>
                  <a:lnTo>
                    <a:pt x="150959" y="273912"/>
                  </a:lnTo>
                  <a:lnTo>
                    <a:pt x="188699" y="252435"/>
                  </a:lnTo>
                  <a:lnTo>
                    <a:pt x="226439" y="235707"/>
                  </a:lnTo>
                  <a:lnTo>
                    <a:pt x="264179" y="222966"/>
                  </a:lnTo>
                  <a:lnTo>
                    <a:pt x="301919" y="213450"/>
                  </a:lnTo>
                  <a:lnTo>
                    <a:pt x="339658" y="206396"/>
                  </a:lnTo>
                  <a:lnTo>
                    <a:pt x="377398" y="201599"/>
                  </a:lnTo>
                  <a:lnTo>
                    <a:pt x="415138" y="203830"/>
                  </a:lnTo>
                  <a:lnTo>
                    <a:pt x="452878" y="212338"/>
                  </a:lnTo>
                  <a:lnTo>
                    <a:pt x="490618" y="224578"/>
                  </a:lnTo>
                  <a:lnTo>
                    <a:pt x="528358" y="238009"/>
                  </a:lnTo>
                  <a:lnTo>
                    <a:pt x="566098" y="250085"/>
                  </a:lnTo>
                  <a:lnTo>
                    <a:pt x="603838" y="267201"/>
                  </a:lnTo>
                  <a:lnTo>
                    <a:pt x="641578" y="315676"/>
                  </a:lnTo>
                  <a:lnTo>
                    <a:pt x="679317" y="374538"/>
                  </a:lnTo>
                  <a:lnTo>
                    <a:pt x="717057" y="417658"/>
                  </a:lnTo>
                  <a:lnTo>
                    <a:pt x="754797" y="431383"/>
                  </a:lnTo>
                  <a:lnTo>
                    <a:pt x="792537" y="435585"/>
                  </a:lnTo>
                  <a:lnTo>
                    <a:pt x="830277" y="432611"/>
                  </a:lnTo>
                  <a:lnTo>
                    <a:pt x="868017" y="423455"/>
                  </a:lnTo>
                  <a:lnTo>
                    <a:pt x="905757" y="409112"/>
                  </a:lnTo>
                  <a:lnTo>
                    <a:pt x="943497" y="390576"/>
                  </a:lnTo>
                  <a:lnTo>
                    <a:pt x="981237" y="368842"/>
                  </a:lnTo>
                  <a:lnTo>
                    <a:pt x="1018976" y="344903"/>
                  </a:lnTo>
                  <a:lnTo>
                    <a:pt x="1056716" y="319754"/>
                  </a:lnTo>
                  <a:lnTo>
                    <a:pt x="1094456" y="294014"/>
                  </a:lnTo>
                  <a:lnTo>
                    <a:pt x="1132196" y="230639"/>
                  </a:lnTo>
                  <a:lnTo>
                    <a:pt x="1169936" y="134502"/>
                  </a:lnTo>
                  <a:lnTo>
                    <a:pt x="1207676" y="48267"/>
                  </a:lnTo>
                  <a:lnTo>
                    <a:pt x="1245416" y="12190"/>
                  </a:lnTo>
                  <a:lnTo>
                    <a:pt x="1283156" y="2496"/>
                  </a:lnTo>
                  <a:lnTo>
                    <a:pt x="1320896" y="0"/>
                  </a:lnTo>
                  <a:lnTo>
                    <a:pt x="1358635" y="4582"/>
                  </a:lnTo>
                  <a:lnTo>
                    <a:pt x="1396375" y="16123"/>
                  </a:lnTo>
                  <a:lnTo>
                    <a:pt x="1434115" y="34503"/>
                  </a:lnTo>
                  <a:lnTo>
                    <a:pt x="1471855" y="59601"/>
                  </a:lnTo>
                  <a:lnTo>
                    <a:pt x="1509595" y="91297"/>
                  </a:lnTo>
                  <a:lnTo>
                    <a:pt x="1547335" y="130836"/>
                  </a:lnTo>
                  <a:lnTo>
                    <a:pt x="1585075" y="182713"/>
                  </a:lnTo>
                  <a:lnTo>
                    <a:pt x="1622815" y="241754"/>
                  </a:lnTo>
                  <a:lnTo>
                    <a:pt x="1660554" y="301545"/>
                  </a:lnTo>
                  <a:lnTo>
                    <a:pt x="1698294" y="362837"/>
                  </a:lnTo>
                  <a:lnTo>
                    <a:pt x="1736034" y="441368"/>
                  </a:lnTo>
                  <a:lnTo>
                    <a:pt x="1773774" y="532530"/>
                  </a:lnTo>
                  <a:lnTo>
                    <a:pt x="1811514" y="630175"/>
                  </a:lnTo>
                  <a:lnTo>
                    <a:pt x="1849254" y="728156"/>
                  </a:lnTo>
                  <a:lnTo>
                    <a:pt x="1886994" y="820325"/>
                  </a:lnTo>
                  <a:lnTo>
                    <a:pt x="1924734" y="911906"/>
                  </a:lnTo>
                  <a:lnTo>
                    <a:pt x="1962474" y="1011330"/>
                  </a:lnTo>
                  <a:lnTo>
                    <a:pt x="2000213" y="1109530"/>
                  </a:lnTo>
                  <a:lnTo>
                    <a:pt x="2037953" y="1197278"/>
                  </a:lnTo>
                  <a:lnTo>
                    <a:pt x="2075693" y="1258703"/>
                  </a:lnTo>
                  <a:lnTo>
                    <a:pt x="2113433" y="1299492"/>
                  </a:lnTo>
                  <a:lnTo>
                    <a:pt x="2151173" y="1339704"/>
                  </a:lnTo>
                  <a:lnTo>
                    <a:pt x="2188913" y="1398695"/>
                  </a:lnTo>
                  <a:lnTo>
                    <a:pt x="2226653" y="1467801"/>
                  </a:lnTo>
                  <a:lnTo>
                    <a:pt x="2264393" y="1538232"/>
                  </a:lnTo>
                  <a:lnTo>
                    <a:pt x="2302133" y="1611083"/>
                  </a:lnTo>
                  <a:lnTo>
                    <a:pt x="2339872" y="1687400"/>
                  </a:lnTo>
                  <a:lnTo>
                    <a:pt x="2377612" y="1767042"/>
                  </a:lnTo>
                  <a:lnTo>
                    <a:pt x="2415352" y="1849007"/>
                  </a:lnTo>
                  <a:lnTo>
                    <a:pt x="2453092" y="1932326"/>
                  </a:lnTo>
                  <a:lnTo>
                    <a:pt x="2490832" y="2016032"/>
                  </a:lnTo>
                  <a:lnTo>
                    <a:pt x="2528572" y="2099156"/>
                  </a:lnTo>
                  <a:lnTo>
                    <a:pt x="2566312" y="2181257"/>
                  </a:lnTo>
                  <a:lnTo>
                    <a:pt x="2604052" y="2264073"/>
                  </a:lnTo>
                  <a:lnTo>
                    <a:pt x="2641792" y="2347462"/>
                  </a:lnTo>
                  <a:lnTo>
                    <a:pt x="2679531" y="2430973"/>
                  </a:lnTo>
                  <a:lnTo>
                    <a:pt x="2717271" y="2514460"/>
                  </a:lnTo>
                  <a:lnTo>
                    <a:pt x="2755011" y="2598457"/>
                  </a:lnTo>
                  <a:lnTo>
                    <a:pt x="2792751" y="2682833"/>
                  </a:lnTo>
                  <a:lnTo>
                    <a:pt x="2830491" y="2767406"/>
                  </a:lnTo>
                  <a:lnTo>
                    <a:pt x="2868231" y="2851886"/>
                  </a:lnTo>
                  <a:lnTo>
                    <a:pt x="2905971" y="2936132"/>
                  </a:lnTo>
                  <a:lnTo>
                    <a:pt x="2943711" y="3020366"/>
                  </a:lnTo>
                  <a:lnTo>
                    <a:pt x="2981450" y="3104813"/>
                  </a:lnTo>
                </a:path>
              </a:pathLst>
            </a:custGeom>
            <a:ln w="27101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8261423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8261423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8261423" y="517972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8261423" y="410822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8261423" y="3036733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8261423" y="196523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48"/>
            <p:cNvSpPr/>
            <p:nvPr/>
          </p:nvSpPr>
          <p:spPr>
            <a:xfrm>
              <a:off x="8410496" y="4375733"/>
              <a:ext cx="2981450" cy="1875485"/>
            </a:xfrm>
            <a:custGeom>
              <a:avLst/>
              <a:gdLst/>
              <a:ahLst/>
              <a:cxnLst/>
              <a:rect l="0" t="0" r="0" b="0"/>
              <a:pathLst>
                <a:path w="2981450" h="1875485">
                  <a:moveTo>
                    <a:pt x="0" y="1522626"/>
                  </a:moveTo>
                  <a:lnTo>
                    <a:pt x="72718" y="1155383"/>
                  </a:lnTo>
                  <a:lnTo>
                    <a:pt x="145436" y="1196428"/>
                  </a:lnTo>
                  <a:lnTo>
                    <a:pt x="218154" y="1130947"/>
                  </a:lnTo>
                  <a:lnTo>
                    <a:pt x="290873" y="1192884"/>
                  </a:lnTo>
                  <a:lnTo>
                    <a:pt x="363591" y="1204637"/>
                  </a:lnTo>
                  <a:lnTo>
                    <a:pt x="436309" y="956929"/>
                  </a:lnTo>
                  <a:lnTo>
                    <a:pt x="509028" y="902636"/>
                  </a:lnTo>
                  <a:lnTo>
                    <a:pt x="581746" y="994589"/>
                  </a:lnTo>
                  <a:lnTo>
                    <a:pt x="654464" y="837229"/>
                  </a:lnTo>
                  <a:lnTo>
                    <a:pt x="727183" y="715563"/>
                  </a:lnTo>
                  <a:lnTo>
                    <a:pt x="799901" y="849108"/>
                  </a:lnTo>
                  <a:lnTo>
                    <a:pt x="872619" y="1018528"/>
                  </a:lnTo>
                  <a:lnTo>
                    <a:pt x="945338" y="0"/>
                  </a:lnTo>
                  <a:lnTo>
                    <a:pt x="1018056" y="538413"/>
                  </a:lnTo>
                  <a:lnTo>
                    <a:pt x="1090774" y="716528"/>
                  </a:lnTo>
                  <a:lnTo>
                    <a:pt x="1163493" y="924865"/>
                  </a:lnTo>
                  <a:lnTo>
                    <a:pt x="1236211" y="1234508"/>
                  </a:lnTo>
                  <a:lnTo>
                    <a:pt x="1308929" y="1262877"/>
                  </a:lnTo>
                  <a:lnTo>
                    <a:pt x="1381648" y="469995"/>
                  </a:lnTo>
                  <a:lnTo>
                    <a:pt x="1454366" y="641065"/>
                  </a:lnTo>
                  <a:lnTo>
                    <a:pt x="1527084" y="522862"/>
                  </a:lnTo>
                  <a:lnTo>
                    <a:pt x="1599802" y="886207"/>
                  </a:lnTo>
                  <a:lnTo>
                    <a:pt x="1672521" y="1029209"/>
                  </a:lnTo>
                  <a:lnTo>
                    <a:pt x="1745239" y="1286248"/>
                  </a:lnTo>
                  <a:lnTo>
                    <a:pt x="1817957" y="1457479"/>
                  </a:lnTo>
                  <a:lnTo>
                    <a:pt x="1890676" y="1341582"/>
                  </a:lnTo>
                  <a:lnTo>
                    <a:pt x="1963394" y="1494693"/>
                  </a:lnTo>
                  <a:lnTo>
                    <a:pt x="2036112" y="1672191"/>
                  </a:lnTo>
                  <a:lnTo>
                    <a:pt x="2108831" y="1749291"/>
                  </a:lnTo>
                  <a:lnTo>
                    <a:pt x="2181549" y="1875485"/>
                  </a:lnTo>
                  <a:lnTo>
                    <a:pt x="2254267" y="1875485"/>
                  </a:lnTo>
                  <a:lnTo>
                    <a:pt x="2326986" y="1875485"/>
                  </a:lnTo>
                  <a:lnTo>
                    <a:pt x="2399704" y="1875485"/>
                  </a:lnTo>
                  <a:lnTo>
                    <a:pt x="2472422" y="1875485"/>
                  </a:lnTo>
                  <a:lnTo>
                    <a:pt x="2545141" y="1875485"/>
                  </a:lnTo>
                  <a:lnTo>
                    <a:pt x="2617859" y="1875485"/>
                  </a:lnTo>
                  <a:lnTo>
                    <a:pt x="2690577" y="1875485"/>
                  </a:lnTo>
                  <a:lnTo>
                    <a:pt x="2763296" y="1875485"/>
                  </a:lnTo>
                  <a:lnTo>
                    <a:pt x="2836014" y="1875485"/>
                  </a:lnTo>
                  <a:lnTo>
                    <a:pt x="2908732" y="1875485"/>
                  </a:lnTo>
                  <a:lnTo>
                    <a:pt x="2981450" y="1875485"/>
                  </a:lnTo>
                  <a:lnTo>
                    <a:pt x="2908732" y="1875485"/>
                  </a:lnTo>
                  <a:lnTo>
                    <a:pt x="2836014" y="1875485"/>
                  </a:lnTo>
                  <a:lnTo>
                    <a:pt x="2763296" y="1875485"/>
                  </a:lnTo>
                  <a:lnTo>
                    <a:pt x="2690577" y="1875485"/>
                  </a:lnTo>
                  <a:lnTo>
                    <a:pt x="2617859" y="1875485"/>
                  </a:lnTo>
                  <a:lnTo>
                    <a:pt x="2545141" y="1875485"/>
                  </a:lnTo>
                  <a:lnTo>
                    <a:pt x="2472422" y="1875485"/>
                  </a:lnTo>
                  <a:lnTo>
                    <a:pt x="2399704" y="1875485"/>
                  </a:lnTo>
                  <a:lnTo>
                    <a:pt x="2326986" y="1875485"/>
                  </a:lnTo>
                  <a:lnTo>
                    <a:pt x="2254267" y="1875485"/>
                  </a:lnTo>
                  <a:lnTo>
                    <a:pt x="2181549" y="1875485"/>
                  </a:lnTo>
                  <a:lnTo>
                    <a:pt x="2108831" y="1749918"/>
                  </a:lnTo>
                  <a:lnTo>
                    <a:pt x="2036112" y="1673201"/>
                  </a:lnTo>
                  <a:lnTo>
                    <a:pt x="1963394" y="1496585"/>
                  </a:lnTo>
                  <a:lnTo>
                    <a:pt x="1890676" y="1344235"/>
                  </a:lnTo>
                  <a:lnTo>
                    <a:pt x="1817957" y="1459556"/>
                  </a:lnTo>
                  <a:lnTo>
                    <a:pt x="1745239" y="1289176"/>
                  </a:lnTo>
                  <a:lnTo>
                    <a:pt x="1672521" y="1033415"/>
                  </a:lnTo>
                  <a:lnTo>
                    <a:pt x="1599802" y="891123"/>
                  </a:lnTo>
                  <a:lnTo>
                    <a:pt x="1527084" y="529583"/>
                  </a:lnTo>
                  <a:lnTo>
                    <a:pt x="1454366" y="647199"/>
                  </a:lnTo>
                  <a:lnTo>
                    <a:pt x="1381648" y="476979"/>
                  </a:lnTo>
                  <a:lnTo>
                    <a:pt x="1308929" y="1265921"/>
                  </a:lnTo>
                  <a:lnTo>
                    <a:pt x="1236211" y="1237693"/>
                  </a:lnTo>
                  <a:lnTo>
                    <a:pt x="1163493" y="929589"/>
                  </a:lnTo>
                  <a:lnTo>
                    <a:pt x="1090774" y="722288"/>
                  </a:lnTo>
                  <a:lnTo>
                    <a:pt x="1018056" y="545057"/>
                  </a:lnTo>
                  <a:lnTo>
                    <a:pt x="945338" y="9319"/>
                  </a:lnTo>
                  <a:lnTo>
                    <a:pt x="872619" y="1022787"/>
                  </a:lnTo>
                  <a:lnTo>
                    <a:pt x="799901" y="854208"/>
                  </a:lnTo>
                  <a:lnTo>
                    <a:pt x="727183" y="721327"/>
                  </a:lnTo>
                  <a:lnTo>
                    <a:pt x="654464" y="842388"/>
                  </a:lnTo>
                  <a:lnTo>
                    <a:pt x="581746" y="998966"/>
                  </a:lnTo>
                  <a:lnTo>
                    <a:pt x="509028" y="907471"/>
                  </a:lnTo>
                  <a:lnTo>
                    <a:pt x="436309" y="961493"/>
                  </a:lnTo>
                  <a:lnTo>
                    <a:pt x="363591" y="1207971"/>
                  </a:lnTo>
                  <a:lnTo>
                    <a:pt x="290873" y="1196276"/>
                  </a:lnTo>
                  <a:lnTo>
                    <a:pt x="218154" y="1134647"/>
                  </a:lnTo>
                  <a:lnTo>
                    <a:pt x="145436" y="1199802"/>
                  </a:lnTo>
                  <a:lnTo>
                    <a:pt x="72718" y="1158961"/>
                  </a:lnTo>
                  <a:lnTo>
                    <a:pt x="0" y="1524380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8410496" y="4375733"/>
              <a:ext cx="2981450" cy="1875485"/>
            </a:xfrm>
            <a:custGeom>
              <a:avLst/>
              <a:gdLst/>
              <a:ahLst/>
              <a:cxnLst/>
              <a:rect l="0" t="0" r="0" b="0"/>
              <a:pathLst>
                <a:path w="2981450" h="1875485">
                  <a:moveTo>
                    <a:pt x="0" y="1522626"/>
                  </a:moveTo>
                  <a:lnTo>
                    <a:pt x="72718" y="1155383"/>
                  </a:lnTo>
                  <a:lnTo>
                    <a:pt x="145436" y="1196428"/>
                  </a:lnTo>
                  <a:lnTo>
                    <a:pt x="218154" y="1130947"/>
                  </a:lnTo>
                  <a:lnTo>
                    <a:pt x="290873" y="1192884"/>
                  </a:lnTo>
                  <a:lnTo>
                    <a:pt x="363591" y="1204637"/>
                  </a:lnTo>
                  <a:lnTo>
                    <a:pt x="436309" y="956929"/>
                  </a:lnTo>
                  <a:lnTo>
                    <a:pt x="509028" y="902636"/>
                  </a:lnTo>
                  <a:lnTo>
                    <a:pt x="581746" y="994589"/>
                  </a:lnTo>
                  <a:lnTo>
                    <a:pt x="654464" y="837229"/>
                  </a:lnTo>
                  <a:lnTo>
                    <a:pt x="727183" y="715563"/>
                  </a:lnTo>
                  <a:lnTo>
                    <a:pt x="799901" y="849108"/>
                  </a:lnTo>
                  <a:lnTo>
                    <a:pt x="872619" y="1018528"/>
                  </a:lnTo>
                  <a:lnTo>
                    <a:pt x="945338" y="0"/>
                  </a:lnTo>
                  <a:lnTo>
                    <a:pt x="1018056" y="538413"/>
                  </a:lnTo>
                  <a:lnTo>
                    <a:pt x="1090774" y="716528"/>
                  </a:lnTo>
                  <a:lnTo>
                    <a:pt x="1163493" y="924865"/>
                  </a:lnTo>
                  <a:lnTo>
                    <a:pt x="1236211" y="1234508"/>
                  </a:lnTo>
                  <a:lnTo>
                    <a:pt x="1308929" y="1262877"/>
                  </a:lnTo>
                  <a:lnTo>
                    <a:pt x="1381648" y="469995"/>
                  </a:lnTo>
                  <a:lnTo>
                    <a:pt x="1454366" y="641065"/>
                  </a:lnTo>
                  <a:lnTo>
                    <a:pt x="1527084" y="522862"/>
                  </a:lnTo>
                  <a:lnTo>
                    <a:pt x="1599802" y="886207"/>
                  </a:lnTo>
                  <a:lnTo>
                    <a:pt x="1672521" y="1029209"/>
                  </a:lnTo>
                  <a:lnTo>
                    <a:pt x="1745239" y="1286248"/>
                  </a:lnTo>
                  <a:lnTo>
                    <a:pt x="1817957" y="1457479"/>
                  </a:lnTo>
                  <a:lnTo>
                    <a:pt x="1890676" y="1341582"/>
                  </a:lnTo>
                  <a:lnTo>
                    <a:pt x="1963394" y="1494693"/>
                  </a:lnTo>
                  <a:lnTo>
                    <a:pt x="2036112" y="1672191"/>
                  </a:lnTo>
                  <a:lnTo>
                    <a:pt x="2108831" y="1749291"/>
                  </a:lnTo>
                  <a:lnTo>
                    <a:pt x="2181549" y="1875485"/>
                  </a:lnTo>
                  <a:lnTo>
                    <a:pt x="2181549" y="1875485"/>
                  </a:lnTo>
                  <a:lnTo>
                    <a:pt x="2254267" y="1875485"/>
                  </a:lnTo>
                  <a:lnTo>
                    <a:pt x="2326986" y="1875485"/>
                  </a:lnTo>
                  <a:lnTo>
                    <a:pt x="2399704" y="1875485"/>
                  </a:lnTo>
                  <a:lnTo>
                    <a:pt x="2472422" y="1875485"/>
                  </a:lnTo>
                  <a:lnTo>
                    <a:pt x="2545141" y="1875485"/>
                  </a:lnTo>
                  <a:lnTo>
                    <a:pt x="2617859" y="1875485"/>
                  </a:lnTo>
                  <a:lnTo>
                    <a:pt x="2690577" y="1875485"/>
                  </a:lnTo>
                  <a:lnTo>
                    <a:pt x="2763296" y="1875485"/>
                  </a:lnTo>
                  <a:lnTo>
                    <a:pt x="2836014" y="1875485"/>
                  </a:lnTo>
                  <a:lnTo>
                    <a:pt x="2908732" y="1875485"/>
                  </a:lnTo>
                  <a:lnTo>
                    <a:pt x="2981450" y="187548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8410496" y="4385052"/>
              <a:ext cx="2981450" cy="1866165"/>
            </a:xfrm>
            <a:custGeom>
              <a:avLst/>
              <a:gdLst/>
              <a:ahLst/>
              <a:cxnLst/>
              <a:rect l="0" t="0" r="0" b="0"/>
              <a:pathLst>
                <a:path w="2981450" h="1866165">
                  <a:moveTo>
                    <a:pt x="2981450" y="1866165"/>
                  </a:moveTo>
                  <a:lnTo>
                    <a:pt x="2908732" y="1866165"/>
                  </a:lnTo>
                  <a:lnTo>
                    <a:pt x="2836014" y="1866165"/>
                  </a:lnTo>
                  <a:lnTo>
                    <a:pt x="2763296" y="1866165"/>
                  </a:lnTo>
                  <a:lnTo>
                    <a:pt x="2690577" y="1866165"/>
                  </a:lnTo>
                  <a:lnTo>
                    <a:pt x="2617859" y="1866165"/>
                  </a:lnTo>
                  <a:lnTo>
                    <a:pt x="2545141" y="1866165"/>
                  </a:lnTo>
                  <a:lnTo>
                    <a:pt x="2472422" y="1866165"/>
                  </a:lnTo>
                  <a:lnTo>
                    <a:pt x="2399704" y="1866165"/>
                  </a:lnTo>
                  <a:lnTo>
                    <a:pt x="2326986" y="1866165"/>
                  </a:lnTo>
                  <a:lnTo>
                    <a:pt x="2254267" y="1866165"/>
                  </a:lnTo>
                  <a:lnTo>
                    <a:pt x="2181549" y="1866165"/>
                  </a:lnTo>
                  <a:lnTo>
                    <a:pt x="2108831" y="1740598"/>
                  </a:lnTo>
                  <a:lnTo>
                    <a:pt x="2036112" y="1663881"/>
                  </a:lnTo>
                  <a:lnTo>
                    <a:pt x="1963394" y="1487266"/>
                  </a:lnTo>
                  <a:lnTo>
                    <a:pt x="1890676" y="1334916"/>
                  </a:lnTo>
                  <a:lnTo>
                    <a:pt x="1817957" y="1450236"/>
                  </a:lnTo>
                  <a:lnTo>
                    <a:pt x="1745239" y="1279857"/>
                  </a:lnTo>
                  <a:lnTo>
                    <a:pt x="1672521" y="1024095"/>
                  </a:lnTo>
                  <a:lnTo>
                    <a:pt x="1599802" y="881803"/>
                  </a:lnTo>
                  <a:lnTo>
                    <a:pt x="1527084" y="520264"/>
                  </a:lnTo>
                  <a:lnTo>
                    <a:pt x="1454366" y="637880"/>
                  </a:lnTo>
                  <a:lnTo>
                    <a:pt x="1381648" y="467659"/>
                  </a:lnTo>
                  <a:lnTo>
                    <a:pt x="1308929" y="1256601"/>
                  </a:lnTo>
                  <a:lnTo>
                    <a:pt x="1236211" y="1228373"/>
                  </a:lnTo>
                  <a:lnTo>
                    <a:pt x="1163493" y="920270"/>
                  </a:lnTo>
                  <a:lnTo>
                    <a:pt x="1090774" y="712968"/>
                  </a:lnTo>
                  <a:lnTo>
                    <a:pt x="1018056" y="535738"/>
                  </a:lnTo>
                  <a:lnTo>
                    <a:pt x="945338" y="0"/>
                  </a:lnTo>
                  <a:lnTo>
                    <a:pt x="872619" y="1013467"/>
                  </a:lnTo>
                  <a:lnTo>
                    <a:pt x="799901" y="844889"/>
                  </a:lnTo>
                  <a:lnTo>
                    <a:pt x="727183" y="712007"/>
                  </a:lnTo>
                  <a:lnTo>
                    <a:pt x="654464" y="833069"/>
                  </a:lnTo>
                  <a:lnTo>
                    <a:pt x="581746" y="989647"/>
                  </a:lnTo>
                  <a:lnTo>
                    <a:pt x="509028" y="898151"/>
                  </a:lnTo>
                  <a:lnTo>
                    <a:pt x="436309" y="952174"/>
                  </a:lnTo>
                  <a:lnTo>
                    <a:pt x="363591" y="1198651"/>
                  </a:lnTo>
                  <a:lnTo>
                    <a:pt x="290873" y="1186957"/>
                  </a:lnTo>
                  <a:lnTo>
                    <a:pt x="218154" y="1125327"/>
                  </a:lnTo>
                  <a:lnTo>
                    <a:pt x="145436" y="1190483"/>
                  </a:lnTo>
                  <a:lnTo>
                    <a:pt x="72718" y="1149642"/>
                  </a:lnTo>
                  <a:lnTo>
                    <a:pt x="0" y="151506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1"/>
            <p:cNvSpPr/>
            <p:nvPr/>
          </p:nvSpPr>
          <p:spPr>
            <a:xfrm>
              <a:off x="8410496" y="4921204"/>
              <a:ext cx="2075693" cy="1325064"/>
            </a:xfrm>
            <a:custGeom>
              <a:avLst/>
              <a:gdLst/>
              <a:ahLst/>
              <a:cxnLst/>
              <a:rect l="0" t="0" r="0" b="0"/>
              <a:pathLst>
                <a:path w="2075693" h="1325064">
                  <a:moveTo>
                    <a:pt x="0" y="569874"/>
                  </a:moveTo>
                  <a:lnTo>
                    <a:pt x="37739" y="564618"/>
                  </a:lnTo>
                  <a:lnTo>
                    <a:pt x="75479" y="556163"/>
                  </a:lnTo>
                  <a:lnTo>
                    <a:pt x="113219" y="543534"/>
                  </a:lnTo>
                  <a:lnTo>
                    <a:pt x="150959" y="525988"/>
                  </a:lnTo>
                  <a:lnTo>
                    <a:pt x="188699" y="503563"/>
                  </a:lnTo>
                  <a:lnTo>
                    <a:pt x="226439" y="476837"/>
                  </a:lnTo>
                  <a:lnTo>
                    <a:pt x="264179" y="446532"/>
                  </a:lnTo>
                  <a:lnTo>
                    <a:pt x="301919" y="413632"/>
                  </a:lnTo>
                  <a:lnTo>
                    <a:pt x="339658" y="379278"/>
                  </a:lnTo>
                  <a:lnTo>
                    <a:pt x="377398" y="344513"/>
                  </a:lnTo>
                  <a:lnTo>
                    <a:pt x="415138" y="309216"/>
                  </a:lnTo>
                  <a:lnTo>
                    <a:pt x="452878" y="274091"/>
                  </a:lnTo>
                  <a:lnTo>
                    <a:pt x="490618" y="240000"/>
                  </a:lnTo>
                  <a:lnTo>
                    <a:pt x="528358" y="207824"/>
                  </a:lnTo>
                  <a:lnTo>
                    <a:pt x="566098" y="178564"/>
                  </a:lnTo>
                  <a:lnTo>
                    <a:pt x="603838" y="150491"/>
                  </a:lnTo>
                  <a:lnTo>
                    <a:pt x="641578" y="113897"/>
                  </a:lnTo>
                  <a:lnTo>
                    <a:pt x="679317" y="73236"/>
                  </a:lnTo>
                  <a:lnTo>
                    <a:pt x="717057" y="39534"/>
                  </a:lnTo>
                  <a:lnTo>
                    <a:pt x="754797" y="23047"/>
                  </a:lnTo>
                  <a:lnTo>
                    <a:pt x="792537" y="16154"/>
                  </a:lnTo>
                  <a:lnTo>
                    <a:pt x="830277" y="12586"/>
                  </a:lnTo>
                  <a:lnTo>
                    <a:pt x="868017" y="8509"/>
                  </a:lnTo>
                  <a:lnTo>
                    <a:pt x="905757" y="3545"/>
                  </a:lnTo>
                  <a:lnTo>
                    <a:pt x="943497" y="0"/>
                  </a:lnTo>
                  <a:lnTo>
                    <a:pt x="981237" y="6788"/>
                  </a:lnTo>
                  <a:lnTo>
                    <a:pt x="1018976" y="22520"/>
                  </a:lnTo>
                  <a:lnTo>
                    <a:pt x="1056716" y="35665"/>
                  </a:lnTo>
                  <a:lnTo>
                    <a:pt x="1094456" y="41935"/>
                  </a:lnTo>
                  <a:lnTo>
                    <a:pt x="1132196" y="47121"/>
                  </a:lnTo>
                  <a:lnTo>
                    <a:pt x="1169936" y="53321"/>
                  </a:lnTo>
                  <a:lnTo>
                    <a:pt x="1207676" y="58111"/>
                  </a:lnTo>
                  <a:lnTo>
                    <a:pt x="1245416" y="61836"/>
                  </a:lnTo>
                  <a:lnTo>
                    <a:pt x="1283156" y="68277"/>
                  </a:lnTo>
                  <a:lnTo>
                    <a:pt x="1320896" y="82586"/>
                  </a:lnTo>
                  <a:lnTo>
                    <a:pt x="1358635" y="99614"/>
                  </a:lnTo>
                  <a:lnTo>
                    <a:pt x="1396375" y="114631"/>
                  </a:lnTo>
                  <a:lnTo>
                    <a:pt x="1434115" y="130520"/>
                  </a:lnTo>
                  <a:lnTo>
                    <a:pt x="1471855" y="154768"/>
                  </a:lnTo>
                  <a:lnTo>
                    <a:pt x="1509595" y="180483"/>
                  </a:lnTo>
                  <a:lnTo>
                    <a:pt x="1547335" y="204199"/>
                  </a:lnTo>
                  <a:lnTo>
                    <a:pt x="1585075" y="225918"/>
                  </a:lnTo>
                  <a:lnTo>
                    <a:pt x="1622815" y="248914"/>
                  </a:lnTo>
                  <a:lnTo>
                    <a:pt x="1660554" y="279565"/>
                  </a:lnTo>
                  <a:lnTo>
                    <a:pt x="1698294" y="328231"/>
                  </a:lnTo>
                  <a:lnTo>
                    <a:pt x="1736034" y="401144"/>
                  </a:lnTo>
                  <a:lnTo>
                    <a:pt x="1773774" y="485853"/>
                  </a:lnTo>
                  <a:lnTo>
                    <a:pt x="1811514" y="570891"/>
                  </a:lnTo>
                  <a:lnTo>
                    <a:pt x="1849254" y="648226"/>
                  </a:lnTo>
                  <a:lnTo>
                    <a:pt x="1886994" y="712595"/>
                  </a:lnTo>
                  <a:lnTo>
                    <a:pt x="1924734" y="771291"/>
                  </a:lnTo>
                  <a:lnTo>
                    <a:pt x="1962474" y="834926"/>
                  </a:lnTo>
                  <a:lnTo>
                    <a:pt x="2000213" y="896389"/>
                  </a:lnTo>
                  <a:lnTo>
                    <a:pt x="2037953" y="950831"/>
                  </a:lnTo>
                  <a:lnTo>
                    <a:pt x="2075693" y="996893"/>
                  </a:lnTo>
                  <a:lnTo>
                    <a:pt x="2075693" y="1325064"/>
                  </a:lnTo>
                  <a:lnTo>
                    <a:pt x="2037953" y="1271119"/>
                  </a:lnTo>
                  <a:lnTo>
                    <a:pt x="2000213" y="1212803"/>
                  </a:lnTo>
                  <a:lnTo>
                    <a:pt x="1962474" y="1155044"/>
                  </a:lnTo>
                  <a:lnTo>
                    <a:pt x="1924734" y="1099282"/>
                  </a:lnTo>
                  <a:lnTo>
                    <a:pt x="1886994" y="1044413"/>
                  </a:lnTo>
                  <a:lnTo>
                    <a:pt x="1849254" y="974709"/>
                  </a:lnTo>
                  <a:lnTo>
                    <a:pt x="1811514" y="889759"/>
                  </a:lnTo>
                  <a:lnTo>
                    <a:pt x="1773774" y="802442"/>
                  </a:lnTo>
                  <a:lnTo>
                    <a:pt x="1736034" y="722874"/>
                  </a:lnTo>
                  <a:lnTo>
                    <a:pt x="1698294" y="657731"/>
                  </a:lnTo>
                  <a:lnTo>
                    <a:pt x="1660554" y="610875"/>
                  </a:lnTo>
                  <a:lnTo>
                    <a:pt x="1622815" y="573605"/>
                  </a:lnTo>
                  <a:lnTo>
                    <a:pt x="1585075" y="543646"/>
                  </a:lnTo>
                  <a:lnTo>
                    <a:pt x="1547335" y="521350"/>
                  </a:lnTo>
                  <a:lnTo>
                    <a:pt x="1509595" y="503968"/>
                  </a:lnTo>
                  <a:lnTo>
                    <a:pt x="1471855" y="485481"/>
                  </a:lnTo>
                  <a:lnTo>
                    <a:pt x="1434115" y="460849"/>
                  </a:lnTo>
                  <a:lnTo>
                    <a:pt x="1396375" y="439748"/>
                  </a:lnTo>
                  <a:lnTo>
                    <a:pt x="1358635" y="425604"/>
                  </a:lnTo>
                  <a:lnTo>
                    <a:pt x="1320896" y="413866"/>
                  </a:lnTo>
                  <a:lnTo>
                    <a:pt x="1283156" y="397777"/>
                  </a:lnTo>
                  <a:lnTo>
                    <a:pt x="1245416" y="383566"/>
                  </a:lnTo>
                  <a:lnTo>
                    <a:pt x="1207676" y="374700"/>
                  </a:lnTo>
                  <a:lnTo>
                    <a:pt x="1169936" y="372189"/>
                  </a:lnTo>
                  <a:lnTo>
                    <a:pt x="1132196" y="373605"/>
                  </a:lnTo>
                  <a:lnTo>
                    <a:pt x="1094456" y="373752"/>
                  </a:lnTo>
                  <a:lnTo>
                    <a:pt x="1056716" y="363924"/>
                  </a:lnTo>
                  <a:lnTo>
                    <a:pt x="1018976" y="346993"/>
                  </a:lnTo>
                  <a:lnTo>
                    <a:pt x="981237" y="334759"/>
                  </a:lnTo>
                  <a:lnTo>
                    <a:pt x="943497" y="331859"/>
                  </a:lnTo>
                  <a:lnTo>
                    <a:pt x="905757" y="330416"/>
                  </a:lnTo>
                  <a:lnTo>
                    <a:pt x="868017" y="327670"/>
                  </a:lnTo>
                  <a:lnTo>
                    <a:pt x="830277" y="329102"/>
                  </a:lnTo>
                  <a:lnTo>
                    <a:pt x="792537" y="337511"/>
                  </a:lnTo>
                  <a:lnTo>
                    <a:pt x="754797" y="352234"/>
                  </a:lnTo>
                  <a:lnTo>
                    <a:pt x="717057" y="370857"/>
                  </a:lnTo>
                  <a:lnTo>
                    <a:pt x="679317" y="396590"/>
                  </a:lnTo>
                  <a:lnTo>
                    <a:pt x="641578" y="429500"/>
                  </a:lnTo>
                  <a:lnTo>
                    <a:pt x="603838" y="463593"/>
                  </a:lnTo>
                  <a:lnTo>
                    <a:pt x="566098" y="489692"/>
                  </a:lnTo>
                  <a:lnTo>
                    <a:pt x="528358" y="515452"/>
                  </a:lnTo>
                  <a:lnTo>
                    <a:pt x="490618" y="543374"/>
                  </a:lnTo>
                  <a:lnTo>
                    <a:pt x="452878" y="572820"/>
                  </a:lnTo>
                  <a:lnTo>
                    <a:pt x="415138" y="603031"/>
                  </a:lnTo>
                  <a:lnTo>
                    <a:pt x="377398" y="633226"/>
                  </a:lnTo>
                  <a:lnTo>
                    <a:pt x="339658" y="663651"/>
                  </a:lnTo>
                  <a:lnTo>
                    <a:pt x="301919" y="697326"/>
                  </a:lnTo>
                  <a:lnTo>
                    <a:pt x="264179" y="735132"/>
                  </a:lnTo>
                  <a:lnTo>
                    <a:pt x="226439" y="777683"/>
                  </a:lnTo>
                  <a:lnTo>
                    <a:pt x="188699" y="825432"/>
                  </a:lnTo>
                  <a:lnTo>
                    <a:pt x="150959" y="878572"/>
                  </a:lnTo>
                  <a:lnTo>
                    <a:pt x="113219" y="936957"/>
                  </a:lnTo>
                  <a:lnTo>
                    <a:pt x="75479" y="1000628"/>
                  </a:lnTo>
                  <a:lnTo>
                    <a:pt x="37739" y="1069812"/>
                  </a:lnTo>
                  <a:lnTo>
                    <a:pt x="0" y="1144519"/>
                  </a:lnTo>
                  <a:close/>
                </a:path>
              </a:pathLst>
            </a:custGeom>
            <a:solidFill>
              <a:schemeClr val="accent3">
                <a:alpha val="10196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8410496" y="4921204"/>
              <a:ext cx="2075693" cy="996893"/>
            </a:xfrm>
            <a:custGeom>
              <a:avLst/>
              <a:gdLst/>
              <a:ahLst/>
              <a:cxnLst/>
              <a:rect l="0" t="0" r="0" b="0"/>
              <a:pathLst>
                <a:path w="2075693" h="996893">
                  <a:moveTo>
                    <a:pt x="0" y="569874"/>
                  </a:moveTo>
                  <a:lnTo>
                    <a:pt x="37739" y="564618"/>
                  </a:lnTo>
                  <a:lnTo>
                    <a:pt x="75479" y="556163"/>
                  </a:lnTo>
                  <a:lnTo>
                    <a:pt x="113219" y="543534"/>
                  </a:lnTo>
                  <a:lnTo>
                    <a:pt x="150959" y="525988"/>
                  </a:lnTo>
                  <a:lnTo>
                    <a:pt x="188699" y="503563"/>
                  </a:lnTo>
                  <a:lnTo>
                    <a:pt x="226439" y="476837"/>
                  </a:lnTo>
                  <a:lnTo>
                    <a:pt x="264179" y="446532"/>
                  </a:lnTo>
                  <a:lnTo>
                    <a:pt x="301919" y="413632"/>
                  </a:lnTo>
                  <a:lnTo>
                    <a:pt x="339658" y="379278"/>
                  </a:lnTo>
                  <a:lnTo>
                    <a:pt x="377398" y="344513"/>
                  </a:lnTo>
                  <a:lnTo>
                    <a:pt x="415138" y="309216"/>
                  </a:lnTo>
                  <a:lnTo>
                    <a:pt x="452878" y="274091"/>
                  </a:lnTo>
                  <a:lnTo>
                    <a:pt x="490618" y="240000"/>
                  </a:lnTo>
                  <a:lnTo>
                    <a:pt x="528358" y="207824"/>
                  </a:lnTo>
                  <a:lnTo>
                    <a:pt x="566098" y="178564"/>
                  </a:lnTo>
                  <a:lnTo>
                    <a:pt x="603838" y="150491"/>
                  </a:lnTo>
                  <a:lnTo>
                    <a:pt x="641578" y="113897"/>
                  </a:lnTo>
                  <a:lnTo>
                    <a:pt x="679317" y="73236"/>
                  </a:lnTo>
                  <a:lnTo>
                    <a:pt x="717057" y="39534"/>
                  </a:lnTo>
                  <a:lnTo>
                    <a:pt x="754797" y="23047"/>
                  </a:lnTo>
                  <a:lnTo>
                    <a:pt x="792537" y="16154"/>
                  </a:lnTo>
                  <a:lnTo>
                    <a:pt x="830277" y="12586"/>
                  </a:lnTo>
                  <a:lnTo>
                    <a:pt x="868017" y="8509"/>
                  </a:lnTo>
                  <a:lnTo>
                    <a:pt x="905757" y="3545"/>
                  </a:lnTo>
                  <a:lnTo>
                    <a:pt x="943497" y="0"/>
                  </a:lnTo>
                  <a:lnTo>
                    <a:pt x="981237" y="6788"/>
                  </a:lnTo>
                  <a:lnTo>
                    <a:pt x="1018976" y="22520"/>
                  </a:lnTo>
                  <a:lnTo>
                    <a:pt x="1056716" y="35665"/>
                  </a:lnTo>
                  <a:lnTo>
                    <a:pt x="1094456" y="41935"/>
                  </a:lnTo>
                  <a:lnTo>
                    <a:pt x="1132196" y="47121"/>
                  </a:lnTo>
                  <a:lnTo>
                    <a:pt x="1169936" y="53321"/>
                  </a:lnTo>
                  <a:lnTo>
                    <a:pt x="1207676" y="58111"/>
                  </a:lnTo>
                  <a:lnTo>
                    <a:pt x="1245416" y="61836"/>
                  </a:lnTo>
                  <a:lnTo>
                    <a:pt x="1283156" y="68277"/>
                  </a:lnTo>
                  <a:lnTo>
                    <a:pt x="1320896" y="82586"/>
                  </a:lnTo>
                  <a:lnTo>
                    <a:pt x="1358635" y="99614"/>
                  </a:lnTo>
                  <a:lnTo>
                    <a:pt x="1396375" y="114631"/>
                  </a:lnTo>
                  <a:lnTo>
                    <a:pt x="1434115" y="130520"/>
                  </a:lnTo>
                  <a:lnTo>
                    <a:pt x="1471855" y="154768"/>
                  </a:lnTo>
                  <a:lnTo>
                    <a:pt x="1509595" y="180483"/>
                  </a:lnTo>
                  <a:lnTo>
                    <a:pt x="1547335" y="204199"/>
                  </a:lnTo>
                  <a:lnTo>
                    <a:pt x="1585075" y="225918"/>
                  </a:lnTo>
                  <a:lnTo>
                    <a:pt x="1622815" y="248914"/>
                  </a:lnTo>
                  <a:lnTo>
                    <a:pt x="1660554" y="279565"/>
                  </a:lnTo>
                  <a:lnTo>
                    <a:pt x="1698294" y="328231"/>
                  </a:lnTo>
                  <a:lnTo>
                    <a:pt x="1736034" y="401144"/>
                  </a:lnTo>
                  <a:lnTo>
                    <a:pt x="1773774" y="485853"/>
                  </a:lnTo>
                  <a:lnTo>
                    <a:pt x="1811514" y="570891"/>
                  </a:lnTo>
                  <a:lnTo>
                    <a:pt x="1849254" y="648226"/>
                  </a:lnTo>
                  <a:lnTo>
                    <a:pt x="1886994" y="712595"/>
                  </a:lnTo>
                  <a:lnTo>
                    <a:pt x="1924734" y="771291"/>
                  </a:lnTo>
                  <a:lnTo>
                    <a:pt x="1962474" y="834926"/>
                  </a:lnTo>
                  <a:lnTo>
                    <a:pt x="2000213" y="896389"/>
                  </a:lnTo>
                  <a:lnTo>
                    <a:pt x="2037953" y="950831"/>
                  </a:lnTo>
                  <a:lnTo>
                    <a:pt x="2075693" y="99689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8410496" y="5248874"/>
              <a:ext cx="2075693" cy="997393"/>
            </a:xfrm>
            <a:custGeom>
              <a:avLst/>
              <a:gdLst/>
              <a:ahLst/>
              <a:cxnLst/>
              <a:rect l="0" t="0" r="0" b="0"/>
              <a:pathLst>
                <a:path w="2075693" h="997393">
                  <a:moveTo>
                    <a:pt x="2075693" y="997393"/>
                  </a:moveTo>
                  <a:lnTo>
                    <a:pt x="2037953" y="943449"/>
                  </a:lnTo>
                  <a:lnTo>
                    <a:pt x="2000213" y="885132"/>
                  </a:lnTo>
                  <a:lnTo>
                    <a:pt x="1962474" y="827373"/>
                  </a:lnTo>
                  <a:lnTo>
                    <a:pt x="1924734" y="771612"/>
                  </a:lnTo>
                  <a:lnTo>
                    <a:pt x="1886994" y="716742"/>
                  </a:lnTo>
                  <a:lnTo>
                    <a:pt x="1849254" y="647039"/>
                  </a:lnTo>
                  <a:lnTo>
                    <a:pt x="1811514" y="562088"/>
                  </a:lnTo>
                  <a:lnTo>
                    <a:pt x="1773774" y="474772"/>
                  </a:lnTo>
                  <a:lnTo>
                    <a:pt x="1736034" y="395204"/>
                  </a:lnTo>
                  <a:lnTo>
                    <a:pt x="1698294" y="330060"/>
                  </a:lnTo>
                  <a:lnTo>
                    <a:pt x="1660554" y="283205"/>
                  </a:lnTo>
                  <a:lnTo>
                    <a:pt x="1622815" y="245934"/>
                  </a:lnTo>
                  <a:lnTo>
                    <a:pt x="1585075" y="215975"/>
                  </a:lnTo>
                  <a:lnTo>
                    <a:pt x="1547335" y="193679"/>
                  </a:lnTo>
                  <a:lnTo>
                    <a:pt x="1509595" y="176298"/>
                  </a:lnTo>
                  <a:lnTo>
                    <a:pt x="1471855" y="157811"/>
                  </a:lnTo>
                  <a:lnTo>
                    <a:pt x="1434115" y="133178"/>
                  </a:lnTo>
                  <a:lnTo>
                    <a:pt x="1396375" y="112078"/>
                  </a:lnTo>
                  <a:lnTo>
                    <a:pt x="1358635" y="97934"/>
                  </a:lnTo>
                  <a:lnTo>
                    <a:pt x="1320896" y="86196"/>
                  </a:lnTo>
                  <a:lnTo>
                    <a:pt x="1283156" y="70106"/>
                  </a:lnTo>
                  <a:lnTo>
                    <a:pt x="1245416" y="55896"/>
                  </a:lnTo>
                  <a:lnTo>
                    <a:pt x="1207676" y="47029"/>
                  </a:lnTo>
                  <a:lnTo>
                    <a:pt x="1169936" y="44518"/>
                  </a:lnTo>
                  <a:lnTo>
                    <a:pt x="1132196" y="45934"/>
                  </a:lnTo>
                  <a:lnTo>
                    <a:pt x="1094456" y="46082"/>
                  </a:lnTo>
                  <a:lnTo>
                    <a:pt x="1056716" y="36254"/>
                  </a:lnTo>
                  <a:lnTo>
                    <a:pt x="1018976" y="19323"/>
                  </a:lnTo>
                  <a:lnTo>
                    <a:pt x="981237" y="7088"/>
                  </a:lnTo>
                  <a:lnTo>
                    <a:pt x="943497" y="4188"/>
                  </a:lnTo>
                  <a:lnTo>
                    <a:pt x="905757" y="2745"/>
                  </a:lnTo>
                  <a:lnTo>
                    <a:pt x="868017" y="0"/>
                  </a:lnTo>
                  <a:lnTo>
                    <a:pt x="830277" y="1432"/>
                  </a:lnTo>
                  <a:lnTo>
                    <a:pt x="792537" y="9840"/>
                  </a:lnTo>
                  <a:lnTo>
                    <a:pt x="754797" y="24564"/>
                  </a:lnTo>
                  <a:lnTo>
                    <a:pt x="717057" y="43186"/>
                  </a:lnTo>
                  <a:lnTo>
                    <a:pt x="679317" y="68919"/>
                  </a:lnTo>
                  <a:lnTo>
                    <a:pt x="641578" y="101829"/>
                  </a:lnTo>
                  <a:lnTo>
                    <a:pt x="603838" y="135922"/>
                  </a:lnTo>
                  <a:lnTo>
                    <a:pt x="566098" y="162021"/>
                  </a:lnTo>
                  <a:lnTo>
                    <a:pt x="528358" y="187781"/>
                  </a:lnTo>
                  <a:lnTo>
                    <a:pt x="490618" y="215703"/>
                  </a:lnTo>
                  <a:lnTo>
                    <a:pt x="452878" y="245150"/>
                  </a:lnTo>
                  <a:lnTo>
                    <a:pt x="415138" y="275360"/>
                  </a:lnTo>
                  <a:lnTo>
                    <a:pt x="377398" y="305556"/>
                  </a:lnTo>
                  <a:lnTo>
                    <a:pt x="339658" y="335980"/>
                  </a:lnTo>
                  <a:lnTo>
                    <a:pt x="301919" y="369655"/>
                  </a:lnTo>
                  <a:lnTo>
                    <a:pt x="264179" y="407461"/>
                  </a:lnTo>
                  <a:lnTo>
                    <a:pt x="226439" y="450013"/>
                  </a:lnTo>
                  <a:lnTo>
                    <a:pt x="188699" y="497762"/>
                  </a:lnTo>
                  <a:lnTo>
                    <a:pt x="150959" y="550902"/>
                  </a:lnTo>
                  <a:lnTo>
                    <a:pt x="113219" y="609286"/>
                  </a:lnTo>
                  <a:lnTo>
                    <a:pt x="75479" y="672957"/>
                  </a:lnTo>
                  <a:lnTo>
                    <a:pt x="37739" y="742142"/>
                  </a:lnTo>
                  <a:lnTo>
                    <a:pt x="0" y="81684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l54"/>
            <p:cNvSpPr/>
            <p:nvPr/>
          </p:nvSpPr>
          <p:spPr>
            <a:xfrm>
              <a:off x="8410496" y="5087133"/>
              <a:ext cx="2981450" cy="1162656"/>
            </a:xfrm>
            <a:custGeom>
              <a:avLst/>
              <a:gdLst/>
              <a:ahLst/>
              <a:cxnLst/>
              <a:rect l="0" t="0" r="0" b="0"/>
              <a:pathLst>
                <a:path w="2981450" h="1162656">
                  <a:moveTo>
                    <a:pt x="0" y="691267"/>
                  </a:moveTo>
                  <a:lnTo>
                    <a:pt x="37739" y="651285"/>
                  </a:lnTo>
                  <a:lnTo>
                    <a:pt x="75479" y="612466"/>
                  </a:lnTo>
                  <a:lnTo>
                    <a:pt x="113219" y="574316"/>
                  </a:lnTo>
                  <a:lnTo>
                    <a:pt x="150959" y="536350"/>
                  </a:lnTo>
                  <a:lnTo>
                    <a:pt x="188699" y="498568"/>
                  </a:lnTo>
                  <a:lnTo>
                    <a:pt x="226439" y="461330"/>
                  </a:lnTo>
                  <a:lnTo>
                    <a:pt x="264179" y="424903"/>
                  </a:lnTo>
                  <a:lnTo>
                    <a:pt x="301919" y="389549"/>
                  </a:lnTo>
                  <a:lnTo>
                    <a:pt x="339658" y="355535"/>
                  </a:lnTo>
                  <a:lnTo>
                    <a:pt x="377398" y="322940"/>
                  </a:lnTo>
                  <a:lnTo>
                    <a:pt x="415138" y="290193"/>
                  </a:lnTo>
                  <a:lnTo>
                    <a:pt x="452878" y="257526"/>
                  </a:lnTo>
                  <a:lnTo>
                    <a:pt x="490618" y="225757"/>
                  </a:lnTo>
                  <a:lnTo>
                    <a:pt x="528358" y="195708"/>
                  </a:lnTo>
                  <a:lnTo>
                    <a:pt x="566098" y="168198"/>
                  </a:lnTo>
                  <a:lnTo>
                    <a:pt x="603838" y="141112"/>
                  </a:lnTo>
                  <a:lnTo>
                    <a:pt x="641578" y="105769"/>
                  </a:lnTo>
                  <a:lnTo>
                    <a:pt x="679317" y="68983"/>
                  </a:lnTo>
                  <a:lnTo>
                    <a:pt x="717057" y="39266"/>
                  </a:lnTo>
                  <a:lnTo>
                    <a:pt x="754797" y="21711"/>
                  </a:lnTo>
                  <a:lnTo>
                    <a:pt x="792537" y="10902"/>
                  </a:lnTo>
                  <a:lnTo>
                    <a:pt x="830277" y="4914"/>
                  </a:lnTo>
                  <a:lnTo>
                    <a:pt x="868017" y="2160"/>
                  </a:lnTo>
                  <a:lnTo>
                    <a:pt x="905757" y="1050"/>
                  </a:lnTo>
                  <a:lnTo>
                    <a:pt x="943497" y="0"/>
                  </a:lnTo>
                  <a:lnTo>
                    <a:pt x="981237" y="4844"/>
                  </a:lnTo>
                  <a:lnTo>
                    <a:pt x="1018976" y="18827"/>
                  </a:lnTo>
                  <a:lnTo>
                    <a:pt x="1056716" y="33865"/>
                  </a:lnTo>
                  <a:lnTo>
                    <a:pt x="1094456" y="41914"/>
                  </a:lnTo>
                  <a:lnTo>
                    <a:pt x="1132196" y="44433"/>
                  </a:lnTo>
                  <a:lnTo>
                    <a:pt x="1169936" y="46825"/>
                  </a:lnTo>
                  <a:lnTo>
                    <a:pt x="1207676" y="50476"/>
                  </a:lnTo>
                  <a:lnTo>
                    <a:pt x="1245416" y="56771"/>
                  </a:lnTo>
                  <a:lnTo>
                    <a:pt x="1283156" y="67097"/>
                  </a:lnTo>
                  <a:lnTo>
                    <a:pt x="1320896" y="82296"/>
                  </a:lnTo>
                  <a:lnTo>
                    <a:pt x="1358635" y="96680"/>
                  </a:lnTo>
                  <a:lnTo>
                    <a:pt x="1396375" y="111260"/>
                  </a:lnTo>
                  <a:lnTo>
                    <a:pt x="1434115" y="129755"/>
                  </a:lnTo>
                  <a:lnTo>
                    <a:pt x="1471855" y="154195"/>
                  </a:lnTo>
                  <a:lnTo>
                    <a:pt x="1509595" y="176296"/>
                  </a:lnTo>
                  <a:lnTo>
                    <a:pt x="1547335" y="196845"/>
                  </a:lnTo>
                  <a:lnTo>
                    <a:pt x="1585075" y="218852"/>
                  </a:lnTo>
                  <a:lnTo>
                    <a:pt x="1622815" y="245330"/>
                  </a:lnTo>
                  <a:lnTo>
                    <a:pt x="1660554" y="279290"/>
                  </a:lnTo>
                  <a:lnTo>
                    <a:pt x="1698294" y="327051"/>
                  </a:lnTo>
                  <a:lnTo>
                    <a:pt x="1736034" y="396079"/>
                  </a:lnTo>
                  <a:lnTo>
                    <a:pt x="1773774" y="478218"/>
                  </a:lnTo>
                  <a:lnTo>
                    <a:pt x="1811514" y="564395"/>
                  </a:lnTo>
                  <a:lnTo>
                    <a:pt x="1849254" y="645538"/>
                  </a:lnTo>
                  <a:lnTo>
                    <a:pt x="1886994" y="712574"/>
                  </a:lnTo>
                  <a:lnTo>
                    <a:pt x="1924734" y="769357"/>
                  </a:lnTo>
                  <a:lnTo>
                    <a:pt x="1962474" y="829055"/>
                  </a:lnTo>
                  <a:lnTo>
                    <a:pt x="2000213" y="888666"/>
                  </a:lnTo>
                  <a:lnTo>
                    <a:pt x="2037953" y="945046"/>
                  </a:lnTo>
                  <a:lnTo>
                    <a:pt x="2075693" y="995049"/>
                  </a:lnTo>
                  <a:lnTo>
                    <a:pt x="2113433" y="1035555"/>
                  </a:lnTo>
                  <a:lnTo>
                    <a:pt x="2151173" y="1066605"/>
                  </a:lnTo>
                  <a:lnTo>
                    <a:pt x="2188913" y="1091625"/>
                  </a:lnTo>
                  <a:lnTo>
                    <a:pt x="2226653" y="1113633"/>
                  </a:lnTo>
                  <a:lnTo>
                    <a:pt x="2264393" y="1135334"/>
                  </a:lnTo>
                  <a:lnTo>
                    <a:pt x="2302133" y="1153228"/>
                  </a:lnTo>
                  <a:lnTo>
                    <a:pt x="2868231" y="1162656"/>
                  </a:lnTo>
                  <a:lnTo>
                    <a:pt x="2905971" y="1148941"/>
                  </a:lnTo>
                  <a:lnTo>
                    <a:pt x="2943711" y="1133431"/>
                  </a:lnTo>
                  <a:lnTo>
                    <a:pt x="2981450" y="1115803"/>
                  </a:lnTo>
                </a:path>
              </a:pathLst>
            </a:custGeom>
            <a:ln w="27101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1336471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2099653" y="1524018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bg2"/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4798947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tx58"/>
            <p:cNvSpPr/>
            <p:nvPr/>
          </p:nvSpPr>
          <p:spPr>
            <a:xfrm>
              <a:off x="5841684" y="1478031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accent2"/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8261423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tx60"/>
            <p:cNvSpPr/>
            <p:nvPr/>
          </p:nvSpPr>
          <p:spPr>
            <a:xfrm>
              <a:off x="9583548" y="1524577"/>
              <a:ext cx="63534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accent3"/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336471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1485544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2212727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2939910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/>
            <p:cNvSpPr/>
            <p:nvPr/>
          </p:nvSpPr>
          <p:spPr>
            <a:xfrm>
              <a:off x="3667093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4394276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7"/>
            <p:cNvSpPr/>
            <p:nvPr/>
          </p:nvSpPr>
          <p:spPr>
            <a:xfrm>
              <a:off x="1421976" y="635348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2085591" y="6353480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2812774" y="6352922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539957" y="6353257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4267140" y="6353034"/>
              <a:ext cx="254272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pl72"/>
            <p:cNvSpPr/>
            <p:nvPr/>
          </p:nvSpPr>
          <p:spPr>
            <a:xfrm>
              <a:off x="4798947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/>
            <p:cNvSpPr/>
            <p:nvPr/>
          </p:nvSpPr>
          <p:spPr>
            <a:xfrm>
              <a:off x="4948020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4"/>
            <p:cNvSpPr/>
            <p:nvPr/>
          </p:nvSpPr>
          <p:spPr>
            <a:xfrm>
              <a:off x="5675203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/>
            <p:cNvSpPr/>
            <p:nvPr/>
          </p:nvSpPr>
          <p:spPr>
            <a:xfrm>
              <a:off x="6402386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/>
            <p:cNvSpPr/>
            <p:nvPr/>
          </p:nvSpPr>
          <p:spPr>
            <a:xfrm>
              <a:off x="7129569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/>
            <p:cNvSpPr/>
            <p:nvPr/>
          </p:nvSpPr>
          <p:spPr>
            <a:xfrm>
              <a:off x="7856753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78"/>
            <p:cNvSpPr/>
            <p:nvPr/>
          </p:nvSpPr>
          <p:spPr>
            <a:xfrm>
              <a:off x="4884452" y="635348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548067" y="6353480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275250" y="6352922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002433" y="6353257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729616" y="6353034"/>
              <a:ext cx="254272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5" name="pl83"/>
            <p:cNvSpPr/>
            <p:nvPr/>
          </p:nvSpPr>
          <p:spPr>
            <a:xfrm>
              <a:off x="8261423" y="6251218"/>
              <a:ext cx="3279596" cy="0"/>
            </a:xfrm>
            <a:custGeom>
              <a:avLst/>
              <a:gdLst/>
              <a:ahLst/>
              <a:cxnLst/>
              <a:rect l="0" t="0" r="0" b="0"/>
              <a:pathLst>
                <a:path w="3279596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4"/>
            <p:cNvSpPr/>
            <p:nvPr/>
          </p:nvSpPr>
          <p:spPr>
            <a:xfrm>
              <a:off x="8410496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5"/>
            <p:cNvSpPr/>
            <p:nvPr/>
          </p:nvSpPr>
          <p:spPr>
            <a:xfrm>
              <a:off x="9137679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/>
            <p:cNvSpPr/>
            <p:nvPr/>
          </p:nvSpPr>
          <p:spPr>
            <a:xfrm>
              <a:off x="9864862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/>
            <p:cNvSpPr/>
            <p:nvPr/>
          </p:nvSpPr>
          <p:spPr>
            <a:xfrm>
              <a:off x="10592045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/>
            <p:cNvSpPr/>
            <p:nvPr/>
          </p:nvSpPr>
          <p:spPr>
            <a:xfrm>
              <a:off x="11319229" y="6251218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89"/>
            <p:cNvSpPr/>
            <p:nvPr/>
          </p:nvSpPr>
          <p:spPr>
            <a:xfrm>
              <a:off x="8346928" y="635348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010543" y="6353480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737726" y="6352922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10464909" y="6353257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11192092" y="6353034"/>
              <a:ext cx="254272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79713" y="6129495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852576" y="5058000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52576" y="3986505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52576" y="2915010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$30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852576" y="1843515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5841405" y="6607305"/>
              <a:ext cx="1194680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 age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A combination of vehicle standards and ZEV mandates can bring down HDV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t>Annual carbon emissions from HDVs (Mt CO2)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269901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gdLst/>
              <a:ahLst/>
              <a:cxnLst/>
              <a:rect l="0" t="0" r="0" b="0"/>
              <a:pathLst>
                <a:path w="10331684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209335" y="5068481"/>
              <a:ext cx="10331684" cy="0"/>
            </a:xfrm>
            <a:custGeom>
              <a:avLst/>
              <a:gdLst/>
              <a:ahLst/>
              <a:cxnLst/>
              <a:rect l="0" t="0" r="0" b="0"/>
              <a:pathLst>
                <a:path w="10331684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209335" y="3614272"/>
              <a:ext cx="10331684" cy="0"/>
            </a:xfrm>
            <a:custGeom>
              <a:avLst/>
              <a:gdLst/>
              <a:ahLst/>
              <a:cxnLst/>
              <a:rect l="0" t="0" r="0" b="0"/>
              <a:pathLst>
                <a:path w="10331684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209335" y="2160064"/>
              <a:ext cx="10331684" cy="0"/>
            </a:xfrm>
            <a:custGeom>
              <a:avLst/>
              <a:gdLst/>
              <a:ahLst/>
              <a:cxnLst/>
              <a:rect l="0" t="0" r="0" b="0"/>
              <a:pathLst>
                <a:path w="10331684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0"/>
            <p:cNvSpPr/>
            <p:nvPr/>
          </p:nvSpPr>
          <p:spPr>
            <a:xfrm>
              <a:off x="5959535" y="2974194"/>
              <a:ext cx="4297799" cy="1356166"/>
            </a:xfrm>
            <a:custGeom>
              <a:avLst/>
              <a:gdLst/>
              <a:ahLst/>
              <a:cxnLst/>
              <a:rect l="0" t="0" r="0" b="0"/>
              <a:pathLst>
                <a:path w="4297799" h="1356166">
                  <a:moveTo>
                    <a:pt x="0" y="208910"/>
                  </a:moveTo>
                  <a:lnTo>
                    <a:pt x="226199" y="125181"/>
                  </a:lnTo>
                  <a:lnTo>
                    <a:pt x="452399" y="72736"/>
                  </a:lnTo>
                  <a:lnTo>
                    <a:pt x="678599" y="29967"/>
                  </a:lnTo>
                  <a:lnTo>
                    <a:pt x="904799" y="3"/>
                  </a:lnTo>
                  <a:lnTo>
                    <a:pt x="1130999" y="0"/>
                  </a:lnTo>
                  <a:lnTo>
                    <a:pt x="1357199" y="12697"/>
                  </a:lnTo>
                  <a:lnTo>
                    <a:pt x="1583399" y="37912"/>
                  </a:lnTo>
                  <a:lnTo>
                    <a:pt x="1809599" y="62768"/>
                  </a:lnTo>
                  <a:lnTo>
                    <a:pt x="2035799" y="87679"/>
                  </a:lnTo>
                  <a:lnTo>
                    <a:pt x="2261999" y="119826"/>
                  </a:lnTo>
                  <a:lnTo>
                    <a:pt x="2488199" y="159963"/>
                  </a:lnTo>
                  <a:lnTo>
                    <a:pt x="2714399" y="186402"/>
                  </a:lnTo>
                  <a:lnTo>
                    <a:pt x="2940599" y="219234"/>
                  </a:lnTo>
                  <a:lnTo>
                    <a:pt x="3166799" y="328130"/>
                  </a:lnTo>
                  <a:lnTo>
                    <a:pt x="3392999" y="414506"/>
                  </a:lnTo>
                  <a:lnTo>
                    <a:pt x="3619199" y="470492"/>
                  </a:lnTo>
                  <a:lnTo>
                    <a:pt x="3845399" y="548698"/>
                  </a:lnTo>
                  <a:lnTo>
                    <a:pt x="4071599" y="624059"/>
                  </a:lnTo>
                  <a:lnTo>
                    <a:pt x="4297799" y="684876"/>
                  </a:lnTo>
                  <a:lnTo>
                    <a:pt x="4297799" y="1356166"/>
                  </a:lnTo>
                  <a:lnTo>
                    <a:pt x="4071599" y="1279381"/>
                  </a:lnTo>
                  <a:lnTo>
                    <a:pt x="3845399" y="1189484"/>
                  </a:lnTo>
                  <a:lnTo>
                    <a:pt x="3619199" y="1094097"/>
                  </a:lnTo>
                  <a:lnTo>
                    <a:pt x="3392999" y="1014467"/>
                  </a:lnTo>
                  <a:lnTo>
                    <a:pt x="3166799" y="906871"/>
                  </a:lnTo>
                  <a:lnTo>
                    <a:pt x="2940599" y="777946"/>
                  </a:lnTo>
                  <a:lnTo>
                    <a:pt x="2714399" y="710054"/>
                  </a:lnTo>
                  <a:lnTo>
                    <a:pt x="2488199" y="644822"/>
                  </a:lnTo>
                  <a:lnTo>
                    <a:pt x="2261999" y="566357"/>
                  </a:lnTo>
                  <a:lnTo>
                    <a:pt x="2035799" y="494750"/>
                  </a:lnTo>
                  <a:lnTo>
                    <a:pt x="1809599" y="428172"/>
                  </a:lnTo>
                  <a:lnTo>
                    <a:pt x="1583399" y="360353"/>
                  </a:lnTo>
                  <a:lnTo>
                    <a:pt x="1357199" y="294106"/>
                  </a:lnTo>
                  <a:lnTo>
                    <a:pt x="1130999" y="243226"/>
                  </a:lnTo>
                  <a:lnTo>
                    <a:pt x="904799" y="208524"/>
                  </a:lnTo>
                  <a:lnTo>
                    <a:pt x="678599" y="195330"/>
                  </a:lnTo>
                  <a:lnTo>
                    <a:pt x="452399" y="201308"/>
                  </a:lnTo>
                  <a:lnTo>
                    <a:pt x="226199" y="212253"/>
                  </a:lnTo>
                  <a:lnTo>
                    <a:pt x="0" y="225505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5959535" y="2974194"/>
              <a:ext cx="4297799" cy="684876"/>
            </a:xfrm>
            <a:custGeom>
              <a:avLst/>
              <a:gdLst/>
              <a:ahLst/>
              <a:cxnLst/>
              <a:rect l="0" t="0" r="0" b="0"/>
              <a:pathLst>
                <a:path w="4297799" h="684876">
                  <a:moveTo>
                    <a:pt x="0" y="208910"/>
                  </a:moveTo>
                  <a:lnTo>
                    <a:pt x="226199" y="125181"/>
                  </a:lnTo>
                  <a:lnTo>
                    <a:pt x="452399" y="72736"/>
                  </a:lnTo>
                  <a:lnTo>
                    <a:pt x="678599" y="29967"/>
                  </a:lnTo>
                  <a:lnTo>
                    <a:pt x="904799" y="3"/>
                  </a:lnTo>
                  <a:lnTo>
                    <a:pt x="1130999" y="0"/>
                  </a:lnTo>
                  <a:lnTo>
                    <a:pt x="1357199" y="12697"/>
                  </a:lnTo>
                  <a:lnTo>
                    <a:pt x="1583399" y="37912"/>
                  </a:lnTo>
                  <a:lnTo>
                    <a:pt x="1809599" y="62768"/>
                  </a:lnTo>
                  <a:lnTo>
                    <a:pt x="2035799" y="87679"/>
                  </a:lnTo>
                  <a:lnTo>
                    <a:pt x="2261999" y="119826"/>
                  </a:lnTo>
                  <a:lnTo>
                    <a:pt x="2488199" y="159963"/>
                  </a:lnTo>
                  <a:lnTo>
                    <a:pt x="2714399" y="186402"/>
                  </a:lnTo>
                  <a:lnTo>
                    <a:pt x="2940599" y="219234"/>
                  </a:lnTo>
                  <a:lnTo>
                    <a:pt x="3166799" y="328130"/>
                  </a:lnTo>
                  <a:lnTo>
                    <a:pt x="3392999" y="414506"/>
                  </a:lnTo>
                  <a:lnTo>
                    <a:pt x="3619199" y="470492"/>
                  </a:lnTo>
                  <a:lnTo>
                    <a:pt x="3845399" y="548698"/>
                  </a:lnTo>
                  <a:lnTo>
                    <a:pt x="4071599" y="624059"/>
                  </a:lnTo>
                  <a:lnTo>
                    <a:pt x="4297799" y="68487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959535" y="3169524"/>
              <a:ext cx="4297799" cy="1160836"/>
            </a:xfrm>
            <a:custGeom>
              <a:avLst/>
              <a:gdLst/>
              <a:ahLst/>
              <a:cxnLst/>
              <a:rect l="0" t="0" r="0" b="0"/>
              <a:pathLst>
                <a:path w="4297799" h="1160836">
                  <a:moveTo>
                    <a:pt x="4297799" y="1160836"/>
                  </a:moveTo>
                  <a:lnTo>
                    <a:pt x="4071599" y="1084050"/>
                  </a:lnTo>
                  <a:lnTo>
                    <a:pt x="3845399" y="994154"/>
                  </a:lnTo>
                  <a:lnTo>
                    <a:pt x="3619199" y="898767"/>
                  </a:lnTo>
                  <a:lnTo>
                    <a:pt x="3392999" y="819137"/>
                  </a:lnTo>
                  <a:lnTo>
                    <a:pt x="3166799" y="711540"/>
                  </a:lnTo>
                  <a:lnTo>
                    <a:pt x="2940599" y="582615"/>
                  </a:lnTo>
                  <a:lnTo>
                    <a:pt x="2714399" y="514724"/>
                  </a:lnTo>
                  <a:lnTo>
                    <a:pt x="2488199" y="449492"/>
                  </a:lnTo>
                  <a:lnTo>
                    <a:pt x="2261999" y="371027"/>
                  </a:lnTo>
                  <a:lnTo>
                    <a:pt x="2035799" y="299420"/>
                  </a:lnTo>
                  <a:lnTo>
                    <a:pt x="1809599" y="232841"/>
                  </a:lnTo>
                  <a:lnTo>
                    <a:pt x="1583399" y="165023"/>
                  </a:lnTo>
                  <a:lnTo>
                    <a:pt x="1357199" y="98775"/>
                  </a:lnTo>
                  <a:lnTo>
                    <a:pt x="1130999" y="47895"/>
                  </a:lnTo>
                  <a:lnTo>
                    <a:pt x="904799" y="13193"/>
                  </a:lnTo>
                  <a:lnTo>
                    <a:pt x="678599" y="0"/>
                  </a:lnTo>
                  <a:lnTo>
                    <a:pt x="452399" y="5978"/>
                  </a:lnTo>
                  <a:lnTo>
                    <a:pt x="226199" y="16923"/>
                  </a:lnTo>
                  <a:lnTo>
                    <a:pt x="0" y="3017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5959535" y="2590045"/>
              <a:ext cx="4297799" cy="1228471"/>
            </a:xfrm>
            <a:custGeom>
              <a:avLst/>
              <a:gdLst/>
              <a:ahLst/>
              <a:cxnLst/>
              <a:rect l="0" t="0" r="0" b="0"/>
              <a:pathLst>
                <a:path w="4297799" h="1228471">
                  <a:moveTo>
                    <a:pt x="0" y="593059"/>
                  </a:moveTo>
                  <a:lnTo>
                    <a:pt x="226199" y="509330"/>
                  </a:lnTo>
                  <a:lnTo>
                    <a:pt x="452399" y="456885"/>
                  </a:lnTo>
                  <a:lnTo>
                    <a:pt x="678599" y="404566"/>
                  </a:lnTo>
                  <a:lnTo>
                    <a:pt x="904799" y="345130"/>
                  </a:lnTo>
                  <a:lnTo>
                    <a:pt x="1130999" y="295165"/>
                  </a:lnTo>
                  <a:lnTo>
                    <a:pt x="1357199" y="239086"/>
                  </a:lnTo>
                  <a:lnTo>
                    <a:pt x="1583399" y="181717"/>
                  </a:lnTo>
                  <a:lnTo>
                    <a:pt x="1809599" y="123630"/>
                  </a:lnTo>
                  <a:lnTo>
                    <a:pt x="2035799" y="74191"/>
                  </a:lnTo>
                  <a:lnTo>
                    <a:pt x="2261999" y="41235"/>
                  </a:lnTo>
                  <a:lnTo>
                    <a:pt x="2488199" y="25483"/>
                  </a:lnTo>
                  <a:lnTo>
                    <a:pt x="2714399" y="5113"/>
                  </a:lnTo>
                  <a:lnTo>
                    <a:pt x="2940599" y="0"/>
                  </a:lnTo>
                  <a:lnTo>
                    <a:pt x="3166799" y="79209"/>
                  </a:lnTo>
                  <a:lnTo>
                    <a:pt x="3392999" y="144049"/>
                  </a:lnTo>
                  <a:lnTo>
                    <a:pt x="3619199" y="186862"/>
                  </a:lnTo>
                  <a:lnTo>
                    <a:pt x="3845399" y="259570"/>
                  </a:lnTo>
                  <a:lnTo>
                    <a:pt x="4071599" y="335383"/>
                  </a:lnTo>
                  <a:lnTo>
                    <a:pt x="4297799" y="400454"/>
                  </a:lnTo>
                  <a:lnTo>
                    <a:pt x="4297799" y="1228471"/>
                  </a:lnTo>
                  <a:lnTo>
                    <a:pt x="4071599" y="1141474"/>
                  </a:lnTo>
                  <a:lnTo>
                    <a:pt x="3845399" y="1044175"/>
                  </a:lnTo>
                  <a:lnTo>
                    <a:pt x="3619199" y="945759"/>
                  </a:lnTo>
                  <a:lnTo>
                    <a:pt x="3392999" y="869326"/>
                  </a:lnTo>
                  <a:lnTo>
                    <a:pt x="3166799" y="771720"/>
                  </a:lnTo>
                  <a:lnTo>
                    <a:pt x="2940599" y="659970"/>
                  </a:lnTo>
                  <a:lnTo>
                    <a:pt x="2714399" y="616833"/>
                  </a:lnTo>
                  <a:lnTo>
                    <a:pt x="2488199" y="584552"/>
                  </a:lnTo>
                  <a:lnTo>
                    <a:pt x="2261999" y="548030"/>
                  </a:lnTo>
                  <a:lnTo>
                    <a:pt x="2035799" y="528034"/>
                  </a:lnTo>
                  <a:lnTo>
                    <a:pt x="1809599" y="522923"/>
                  </a:lnTo>
                  <a:lnTo>
                    <a:pt x="1583399" y="526234"/>
                  </a:lnTo>
                  <a:lnTo>
                    <a:pt x="1357199" y="533050"/>
                  </a:lnTo>
                  <a:lnTo>
                    <a:pt x="1130999" y="544490"/>
                  </a:lnTo>
                  <a:lnTo>
                    <a:pt x="904799" y="555943"/>
                  </a:lnTo>
                  <a:lnTo>
                    <a:pt x="678599" y="570378"/>
                  </a:lnTo>
                  <a:lnTo>
                    <a:pt x="452399" y="585457"/>
                  </a:lnTo>
                  <a:lnTo>
                    <a:pt x="226199" y="596402"/>
                  </a:lnTo>
                  <a:lnTo>
                    <a:pt x="0" y="609654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959535" y="2590045"/>
              <a:ext cx="4297799" cy="593059"/>
            </a:xfrm>
            <a:custGeom>
              <a:avLst/>
              <a:gdLst/>
              <a:ahLst/>
              <a:cxnLst/>
              <a:rect l="0" t="0" r="0" b="0"/>
              <a:pathLst>
                <a:path w="4297799" h="593059">
                  <a:moveTo>
                    <a:pt x="0" y="593059"/>
                  </a:moveTo>
                  <a:lnTo>
                    <a:pt x="226199" y="509330"/>
                  </a:lnTo>
                  <a:lnTo>
                    <a:pt x="452399" y="456885"/>
                  </a:lnTo>
                  <a:lnTo>
                    <a:pt x="678599" y="404566"/>
                  </a:lnTo>
                  <a:lnTo>
                    <a:pt x="904799" y="345130"/>
                  </a:lnTo>
                  <a:lnTo>
                    <a:pt x="1130999" y="295165"/>
                  </a:lnTo>
                  <a:lnTo>
                    <a:pt x="1357199" y="239086"/>
                  </a:lnTo>
                  <a:lnTo>
                    <a:pt x="1583399" y="181717"/>
                  </a:lnTo>
                  <a:lnTo>
                    <a:pt x="1809599" y="123630"/>
                  </a:lnTo>
                  <a:lnTo>
                    <a:pt x="2035799" y="74191"/>
                  </a:lnTo>
                  <a:lnTo>
                    <a:pt x="2261999" y="41235"/>
                  </a:lnTo>
                  <a:lnTo>
                    <a:pt x="2488199" y="25483"/>
                  </a:lnTo>
                  <a:lnTo>
                    <a:pt x="2714399" y="5113"/>
                  </a:lnTo>
                  <a:lnTo>
                    <a:pt x="2940599" y="0"/>
                  </a:lnTo>
                  <a:lnTo>
                    <a:pt x="3166799" y="79209"/>
                  </a:lnTo>
                  <a:lnTo>
                    <a:pt x="3392999" y="144049"/>
                  </a:lnTo>
                  <a:lnTo>
                    <a:pt x="3619199" y="186862"/>
                  </a:lnTo>
                  <a:lnTo>
                    <a:pt x="3845399" y="259570"/>
                  </a:lnTo>
                  <a:lnTo>
                    <a:pt x="4071599" y="335383"/>
                  </a:lnTo>
                  <a:lnTo>
                    <a:pt x="4297799" y="40045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959535" y="3112968"/>
              <a:ext cx="4297799" cy="705547"/>
            </a:xfrm>
            <a:custGeom>
              <a:avLst/>
              <a:gdLst/>
              <a:ahLst/>
              <a:cxnLst/>
              <a:rect l="0" t="0" r="0" b="0"/>
              <a:pathLst>
                <a:path w="4297799" h="705547">
                  <a:moveTo>
                    <a:pt x="4297799" y="705547"/>
                  </a:moveTo>
                  <a:lnTo>
                    <a:pt x="4071599" y="618551"/>
                  </a:lnTo>
                  <a:lnTo>
                    <a:pt x="3845399" y="521252"/>
                  </a:lnTo>
                  <a:lnTo>
                    <a:pt x="3619199" y="422836"/>
                  </a:lnTo>
                  <a:lnTo>
                    <a:pt x="3392999" y="346402"/>
                  </a:lnTo>
                  <a:lnTo>
                    <a:pt x="3166799" y="248797"/>
                  </a:lnTo>
                  <a:lnTo>
                    <a:pt x="2940599" y="137047"/>
                  </a:lnTo>
                  <a:lnTo>
                    <a:pt x="2714399" y="93910"/>
                  </a:lnTo>
                  <a:lnTo>
                    <a:pt x="2488199" y="61628"/>
                  </a:lnTo>
                  <a:lnTo>
                    <a:pt x="2261999" y="25107"/>
                  </a:lnTo>
                  <a:lnTo>
                    <a:pt x="2035799" y="5110"/>
                  </a:lnTo>
                  <a:lnTo>
                    <a:pt x="1809599" y="0"/>
                  </a:lnTo>
                  <a:lnTo>
                    <a:pt x="1583399" y="3310"/>
                  </a:lnTo>
                  <a:lnTo>
                    <a:pt x="1357199" y="10127"/>
                  </a:lnTo>
                  <a:lnTo>
                    <a:pt x="1130999" y="21567"/>
                  </a:lnTo>
                  <a:lnTo>
                    <a:pt x="904799" y="33020"/>
                  </a:lnTo>
                  <a:lnTo>
                    <a:pt x="678599" y="47454"/>
                  </a:lnTo>
                  <a:lnTo>
                    <a:pt x="452399" y="62534"/>
                  </a:lnTo>
                  <a:lnTo>
                    <a:pt x="226199" y="73479"/>
                  </a:lnTo>
                  <a:lnTo>
                    <a:pt x="0" y="8673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6"/>
            <p:cNvSpPr/>
            <p:nvPr/>
          </p:nvSpPr>
          <p:spPr>
            <a:xfrm>
              <a:off x="5959535" y="2971044"/>
              <a:ext cx="4297799" cy="882335"/>
            </a:xfrm>
            <a:custGeom>
              <a:avLst/>
              <a:gdLst/>
              <a:ahLst/>
              <a:cxnLst/>
              <a:rect l="0" t="0" r="0" b="0"/>
              <a:pathLst>
                <a:path w="4297799" h="882335">
                  <a:moveTo>
                    <a:pt x="0" y="212060"/>
                  </a:moveTo>
                  <a:lnTo>
                    <a:pt x="226199" y="128330"/>
                  </a:lnTo>
                  <a:lnTo>
                    <a:pt x="452399" y="75886"/>
                  </a:lnTo>
                  <a:lnTo>
                    <a:pt x="678599" y="32916"/>
                  </a:lnTo>
                  <a:lnTo>
                    <a:pt x="904799" y="2028"/>
                  </a:lnTo>
                  <a:lnTo>
                    <a:pt x="1130999" y="0"/>
                  </a:lnTo>
                  <a:lnTo>
                    <a:pt x="1357199" y="10165"/>
                  </a:lnTo>
                  <a:lnTo>
                    <a:pt x="1583399" y="31385"/>
                  </a:lnTo>
                  <a:lnTo>
                    <a:pt x="1809599" y="50503"/>
                  </a:lnTo>
                  <a:lnTo>
                    <a:pt x="2035799" y="63145"/>
                  </a:lnTo>
                  <a:lnTo>
                    <a:pt x="2261999" y="71278"/>
                  </a:lnTo>
                  <a:lnTo>
                    <a:pt x="2488199" y="74088"/>
                  </a:lnTo>
                  <a:lnTo>
                    <a:pt x="2714399" y="69050"/>
                  </a:lnTo>
                  <a:lnTo>
                    <a:pt x="2940599" y="61960"/>
                  </a:lnTo>
                  <a:lnTo>
                    <a:pt x="3166799" y="69373"/>
                  </a:lnTo>
                  <a:lnTo>
                    <a:pt x="3392999" y="70948"/>
                  </a:lnTo>
                  <a:lnTo>
                    <a:pt x="3619199" y="64213"/>
                  </a:lnTo>
                  <a:lnTo>
                    <a:pt x="3845399" y="63162"/>
                  </a:lnTo>
                  <a:lnTo>
                    <a:pt x="4071599" y="64420"/>
                  </a:lnTo>
                  <a:lnTo>
                    <a:pt x="4297799" y="64994"/>
                  </a:lnTo>
                  <a:lnTo>
                    <a:pt x="4297799" y="882335"/>
                  </a:lnTo>
                  <a:lnTo>
                    <a:pt x="4071599" y="845854"/>
                  </a:lnTo>
                  <a:lnTo>
                    <a:pt x="3845399" y="808337"/>
                  </a:lnTo>
                  <a:lnTo>
                    <a:pt x="3619199" y="770768"/>
                  </a:lnTo>
                  <a:lnTo>
                    <a:pt x="3392999" y="737282"/>
                  </a:lnTo>
                  <a:lnTo>
                    <a:pt x="3166799" y="695181"/>
                  </a:lnTo>
                  <a:lnTo>
                    <a:pt x="2940599" y="647594"/>
                  </a:lnTo>
                  <a:lnTo>
                    <a:pt x="2714399" y="611471"/>
                  </a:lnTo>
                  <a:lnTo>
                    <a:pt x="2488199" y="571685"/>
                  </a:lnTo>
                  <a:lnTo>
                    <a:pt x="2261999" y="524542"/>
                  </a:lnTo>
                  <a:lnTo>
                    <a:pt x="2035799" y="473473"/>
                  </a:lnTo>
                  <a:lnTo>
                    <a:pt x="1809599" y="417522"/>
                  </a:lnTo>
                  <a:lnTo>
                    <a:pt x="1583399" y="354716"/>
                  </a:lnTo>
                  <a:lnTo>
                    <a:pt x="1357199" y="292026"/>
                  </a:lnTo>
                  <a:lnTo>
                    <a:pt x="1130999" y="243441"/>
                  </a:lnTo>
                  <a:lnTo>
                    <a:pt x="904799" y="210615"/>
                  </a:lnTo>
                  <a:lnTo>
                    <a:pt x="678599" y="198288"/>
                  </a:lnTo>
                  <a:lnTo>
                    <a:pt x="452399" y="204458"/>
                  </a:lnTo>
                  <a:lnTo>
                    <a:pt x="226199" y="215403"/>
                  </a:lnTo>
                  <a:lnTo>
                    <a:pt x="0" y="228655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959535" y="2971044"/>
              <a:ext cx="4297799" cy="212060"/>
            </a:xfrm>
            <a:custGeom>
              <a:avLst/>
              <a:gdLst/>
              <a:ahLst/>
              <a:cxnLst/>
              <a:rect l="0" t="0" r="0" b="0"/>
              <a:pathLst>
                <a:path w="4297799" h="212060">
                  <a:moveTo>
                    <a:pt x="0" y="212060"/>
                  </a:moveTo>
                  <a:lnTo>
                    <a:pt x="226199" y="128330"/>
                  </a:lnTo>
                  <a:lnTo>
                    <a:pt x="452399" y="75886"/>
                  </a:lnTo>
                  <a:lnTo>
                    <a:pt x="678599" y="32916"/>
                  </a:lnTo>
                  <a:lnTo>
                    <a:pt x="904799" y="2028"/>
                  </a:lnTo>
                  <a:lnTo>
                    <a:pt x="1130999" y="0"/>
                  </a:lnTo>
                  <a:lnTo>
                    <a:pt x="1357199" y="10165"/>
                  </a:lnTo>
                  <a:lnTo>
                    <a:pt x="1583399" y="31385"/>
                  </a:lnTo>
                  <a:lnTo>
                    <a:pt x="1809599" y="50503"/>
                  </a:lnTo>
                  <a:lnTo>
                    <a:pt x="2035799" y="63145"/>
                  </a:lnTo>
                  <a:lnTo>
                    <a:pt x="2261999" y="71278"/>
                  </a:lnTo>
                  <a:lnTo>
                    <a:pt x="2488199" y="74088"/>
                  </a:lnTo>
                  <a:lnTo>
                    <a:pt x="2714399" y="69050"/>
                  </a:lnTo>
                  <a:lnTo>
                    <a:pt x="2940599" y="61960"/>
                  </a:lnTo>
                  <a:lnTo>
                    <a:pt x="3166799" y="69373"/>
                  </a:lnTo>
                  <a:lnTo>
                    <a:pt x="3392999" y="70948"/>
                  </a:lnTo>
                  <a:lnTo>
                    <a:pt x="3619199" y="64213"/>
                  </a:lnTo>
                  <a:lnTo>
                    <a:pt x="3845399" y="63162"/>
                  </a:lnTo>
                  <a:lnTo>
                    <a:pt x="4071599" y="64420"/>
                  </a:lnTo>
                  <a:lnTo>
                    <a:pt x="4297799" y="6499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959535" y="3169333"/>
              <a:ext cx="4297799" cy="684047"/>
            </a:xfrm>
            <a:custGeom>
              <a:avLst/>
              <a:gdLst/>
              <a:ahLst/>
              <a:cxnLst/>
              <a:rect l="0" t="0" r="0" b="0"/>
              <a:pathLst>
                <a:path w="4297799" h="684047">
                  <a:moveTo>
                    <a:pt x="4297799" y="684047"/>
                  </a:moveTo>
                  <a:lnTo>
                    <a:pt x="4071599" y="647566"/>
                  </a:lnTo>
                  <a:lnTo>
                    <a:pt x="3845399" y="610048"/>
                  </a:lnTo>
                  <a:lnTo>
                    <a:pt x="3619199" y="572480"/>
                  </a:lnTo>
                  <a:lnTo>
                    <a:pt x="3392999" y="538993"/>
                  </a:lnTo>
                  <a:lnTo>
                    <a:pt x="3166799" y="496893"/>
                  </a:lnTo>
                  <a:lnTo>
                    <a:pt x="2940599" y="449305"/>
                  </a:lnTo>
                  <a:lnTo>
                    <a:pt x="2714399" y="413182"/>
                  </a:lnTo>
                  <a:lnTo>
                    <a:pt x="2488199" y="373396"/>
                  </a:lnTo>
                  <a:lnTo>
                    <a:pt x="2261999" y="326253"/>
                  </a:lnTo>
                  <a:lnTo>
                    <a:pt x="2035799" y="275184"/>
                  </a:lnTo>
                  <a:lnTo>
                    <a:pt x="1809599" y="219233"/>
                  </a:lnTo>
                  <a:lnTo>
                    <a:pt x="1583399" y="156427"/>
                  </a:lnTo>
                  <a:lnTo>
                    <a:pt x="1357199" y="93737"/>
                  </a:lnTo>
                  <a:lnTo>
                    <a:pt x="1130999" y="45153"/>
                  </a:lnTo>
                  <a:lnTo>
                    <a:pt x="904799" y="12326"/>
                  </a:lnTo>
                  <a:lnTo>
                    <a:pt x="678599" y="0"/>
                  </a:lnTo>
                  <a:lnTo>
                    <a:pt x="452399" y="6169"/>
                  </a:lnTo>
                  <a:lnTo>
                    <a:pt x="226199" y="17114"/>
                  </a:lnTo>
                  <a:lnTo>
                    <a:pt x="0" y="3036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5959535" y="2130522"/>
              <a:ext cx="4297799" cy="1069177"/>
            </a:xfrm>
            <a:custGeom>
              <a:avLst/>
              <a:gdLst/>
              <a:ahLst/>
              <a:cxnLst/>
              <a:rect l="0" t="0" r="0" b="0"/>
              <a:pathLst>
                <a:path w="4297799" h="1069177">
                  <a:moveTo>
                    <a:pt x="0" y="1052582"/>
                  </a:moveTo>
                  <a:lnTo>
                    <a:pt x="226199" y="968853"/>
                  </a:lnTo>
                  <a:lnTo>
                    <a:pt x="452399" y="916408"/>
                  </a:lnTo>
                  <a:lnTo>
                    <a:pt x="678599" y="863795"/>
                  </a:lnTo>
                  <a:lnTo>
                    <a:pt x="904799" y="802968"/>
                  </a:lnTo>
                  <a:lnTo>
                    <a:pt x="1130999" y="749823"/>
                  </a:lnTo>
                  <a:lnTo>
                    <a:pt x="1357199" y="688976"/>
                  </a:lnTo>
                  <a:lnTo>
                    <a:pt x="1583399" y="623226"/>
                  </a:lnTo>
                  <a:lnTo>
                    <a:pt x="1809599" y="552139"/>
                  </a:lnTo>
                  <a:lnTo>
                    <a:pt x="2035799" y="480769"/>
                  </a:lnTo>
                  <a:lnTo>
                    <a:pt x="2261999" y="411353"/>
                  </a:lnTo>
                  <a:lnTo>
                    <a:pt x="2488199" y="342606"/>
                  </a:lnTo>
                  <a:lnTo>
                    <a:pt x="2714399" y="272269"/>
                  </a:lnTo>
                  <a:lnTo>
                    <a:pt x="2940599" y="206574"/>
                  </a:lnTo>
                  <a:lnTo>
                    <a:pt x="3166799" y="162103"/>
                  </a:lnTo>
                  <a:lnTo>
                    <a:pt x="3392999" y="118416"/>
                  </a:lnTo>
                  <a:lnTo>
                    <a:pt x="3619199" y="73348"/>
                  </a:lnTo>
                  <a:lnTo>
                    <a:pt x="3845399" y="40666"/>
                  </a:lnTo>
                  <a:lnTo>
                    <a:pt x="4071599" y="17360"/>
                  </a:lnTo>
                  <a:lnTo>
                    <a:pt x="4297799" y="0"/>
                  </a:lnTo>
                  <a:lnTo>
                    <a:pt x="4297799" y="1029612"/>
                  </a:lnTo>
                  <a:lnTo>
                    <a:pt x="4071599" y="997688"/>
                  </a:lnTo>
                  <a:lnTo>
                    <a:pt x="3845399" y="970190"/>
                  </a:lnTo>
                  <a:lnTo>
                    <a:pt x="3619199" y="948343"/>
                  </a:lnTo>
                  <a:lnTo>
                    <a:pt x="3392999" y="936569"/>
                  </a:lnTo>
                  <a:lnTo>
                    <a:pt x="3166799" y="922299"/>
                  </a:lnTo>
                  <a:lnTo>
                    <a:pt x="2940599" y="908994"/>
                  </a:lnTo>
                  <a:lnTo>
                    <a:pt x="2714399" y="913951"/>
                  </a:lnTo>
                  <a:lnTo>
                    <a:pt x="2488199" y="922050"/>
                  </a:lnTo>
                  <a:lnTo>
                    <a:pt x="2261999" y="929792"/>
                  </a:lnTo>
                  <a:lnTo>
                    <a:pt x="2035799" y="940839"/>
                  </a:lnTo>
                  <a:lnTo>
                    <a:pt x="1809599" y="954683"/>
                  </a:lnTo>
                  <a:lnTo>
                    <a:pt x="1583399" y="969397"/>
                  </a:lnTo>
                  <a:lnTo>
                    <a:pt x="1357199" y="983707"/>
                  </a:lnTo>
                  <a:lnTo>
                    <a:pt x="1130999" y="999482"/>
                  </a:lnTo>
                  <a:lnTo>
                    <a:pt x="904799" y="1013881"/>
                  </a:lnTo>
                  <a:lnTo>
                    <a:pt x="678599" y="1029620"/>
                  </a:lnTo>
                  <a:lnTo>
                    <a:pt x="452399" y="1044980"/>
                  </a:lnTo>
                  <a:lnTo>
                    <a:pt x="226199" y="1055925"/>
                  </a:lnTo>
                  <a:lnTo>
                    <a:pt x="0" y="1069177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5959535" y="2130522"/>
              <a:ext cx="4297799" cy="1052582"/>
            </a:xfrm>
            <a:custGeom>
              <a:avLst/>
              <a:gdLst/>
              <a:ahLst/>
              <a:cxnLst/>
              <a:rect l="0" t="0" r="0" b="0"/>
              <a:pathLst>
                <a:path w="4297799" h="1052582">
                  <a:moveTo>
                    <a:pt x="0" y="1052582"/>
                  </a:moveTo>
                  <a:lnTo>
                    <a:pt x="226199" y="968853"/>
                  </a:lnTo>
                  <a:lnTo>
                    <a:pt x="452399" y="916408"/>
                  </a:lnTo>
                  <a:lnTo>
                    <a:pt x="678599" y="863795"/>
                  </a:lnTo>
                  <a:lnTo>
                    <a:pt x="904799" y="802968"/>
                  </a:lnTo>
                  <a:lnTo>
                    <a:pt x="1130999" y="749823"/>
                  </a:lnTo>
                  <a:lnTo>
                    <a:pt x="1357199" y="688976"/>
                  </a:lnTo>
                  <a:lnTo>
                    <a:pt x="1583399" y="623226"/>
                  </a:lnTo>
                  <a:lnTo>
                    <a:pt x="1809599" y="552139"/>
                  </a:lnTo>
                  <a:lnTo>
                    <a:pt x="2035799" y="480769"/>
                  </a:lnTo>
                  <a:lnTo>
                    <a:pt x="2261999" y="411353"/>
                  </a:lnTo>
                  <a:lnTo>
                    <a:pt x="2488199" y="342606"/>
                  </a:lnTo>
                  <a:lnTo>
                    <a:pt x="2714399" y="272269"/>
                  </a:lnTo>
                  <a:lnTo>
                    <a:pt x="2940599" y="206574"/>
                  </a:lnTo>
                  <a:lnTo>
                    <a:pt x="3166799" y="162103"/>
                  </a:lnTo>
                  <a:lnTo>
                    <a:pt x="3392999" y="118416"/>
                  </a:lnTo>
                  <a:lnTo>
                    <a:pt x="3619199" y="73348"/>
                  </a:lnTo>
                  <a:lnTo>
                    <a:pt x="3845399" y="40666"/>
                  </a:lnTo>
                  <a:lnTo>
                    <a:pt x="4071599" y="17360"/>
                  </a:lnTo>
                  <a:lnTo>
                    <a:pt x="429779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5959535" y="3039516"/>
              <a:ext cx="4297799" cy="160183"/>
            </a:xfrm>
            <a:custGeom>
              <a:avLst/>
              <a:gdLst/>
              <a:ahLst/>
              <a:cxnLst/>
              <a:rect l="0" t="0" r="0" b="0"/>
              <a:pathLst>
                <a:path w="4297799" h="160183">
                  <a:moveTo>
                    <a:pt x="4297799" y="120618"/>
                  </a:moveTo>
                  <a:lnTo>
                    <a:pt x="4071599" y="88694"/>
                  </a:lnTo>
                  <a:lnTo>
                    <a:pt x="3845399" y="61196"/>
                  </a:lnTo>
                  <a:lnTo>
                    <a:pt x="3619199" y="39349"/>
                  </a:lnTo>
                  <a:lnTo>
                    <a:pt x="3392999" y="27575"/>
                  </a:lnTo>
                  <a:lnTo>
                    <a:pt x="3166799" y="13305"/>
                  </a:lnTo>
                  <a:lnTo>
                    <a:pt x="2940599" y="0"/>
                  </a:lnTo>
                  <a:lnTo>
                    <a:pt x="2714399" y="4957"/>
                  </a:lnTo>
                  <a:lnTo>
                    <a:pt x="2488199" y="13056"/>
                  </a:lnTo>
                  <a:lnTo>
                    <a:pt x="2261999" y="20798"/>
                  </a:lnTo>
                  <a:lnTo>
                    <a:pt x="2035799" y="31845"/>
                  </a:lnTo>
                  <a:lnTo>
                    <a:pt x="1809599" y="45689"/>
                  </a:lnTo>
                  <a:lnTo>
                    <a:pt x="1583399" y="60403"/>
                  </a:lnTo>
                  <a:lnTo>
                    <a:pt x="1357199" y="74713"/>
                  </a:lnTo>
                  <a:lnTo>
                    <a:pt x="1130999" y="90488"/>
                  </a:lnTo>
                  <a:lnTo>
                    <a:pt x="904799" y="104887"/>
                  </a:lnTo>
                  <a:lnTo>
                    <a:pt x="678599" y="120626"/>
                  </a:lnTo>
                  <a:lnTo>
                    <a:pt x="452399" y="135986"/>
                  </a:lnTo>
                  <a:lnTo>
                    <a:pt x="226199" y="146931"/>
                  </a:lnTo>
                  <a:lnTo>
                    <a:pt x="0" y="16018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5959535" y="3079660"/>
              <a:ext cx="4297799" cy="936265"/>
            </a:xfrm>
            <a:custGeom>
              <a:avLst/>
              <a:gdLst/>
              <a:ahLst/>
              <a:cxnLst/>
              <a:rect l="0" t="0" r="0" b="0"/>
              <a:pathLst>
                <a:path w="4297799" h="936265">
                  <a:moveTo>
                    <a:pt x="0" y="111736"/>
                  </a:moveTo>
                  <a:lnTo>
                    <a:pt x="226199" y="63333"/>
                  </a:lnTo>
                  <a:lnTo>
                    <a:pt x="452399" y="31901"/>
                  </a:lnTo>
                  <a:lnTo>
                    <a:pt x="678599" y="7868"/>
                  </a:lnTo>
                  <a:lnTo>
                    <a:pt x="904799" y="0"/>
                  </a:lnTo>
                  <a:lnTo>
                    <a:pt x="1130999" y="17884"/>
                  </a:lnTo>
                  <a:lnTo>
                    <a:pt x="1357199" y="50375"/>
                  </a:lnTo>
                  <a:lnTo>
                    <a:pt x="1583399" y="97003"/>
                  </a:lnTo>
                  <a:lnTo>
                    <a:pt x="1809599" y="144437"/>
                  </a:lnTo>
                  <a:lnTo>
                    <a:pt x="2035799" y="191415"/>
                  </a:lnTo>
                  <a:lnTo>
                    <a:pt x="2261999" y="244640"/>
                  </a:lnTo>
                  <a:lnTo>
                    <a:pt x="2488199" y="305438"/>
                  </a:lnTo>
                  <a:lnTo>
                    <a:pt x="2714399" y="352922"/>
                  </a:lnTo>
                  <a:lnTo>
                    <a:pt x="2940599" y="404966"/>
                  </a:lnTo>
                  <a:lnTo>
                    <a:pt x="3166799" y="525338"/>
                  </a:lnTo>
                  <a:lnTo>
                    <a:pt x="3392999" y="623887"/>
                  </a:lnTo>
                  <a:lnTo>
                    <a:pt x="3619199" y="693363"/>
                  </a:lnTo>
                  <a:lnTo>
                    <a:pt x="3845399" y="781726"/>
                  </a:lnTo>
                  <a:lnTo>
                    <a:pt x="4071599" y="865863"/>
                  </a:lnTo>
                  <a:lnTo>
                    <a:pt x="4297799" y="936265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5959535" y="2892639"/>
              <a:ext cx="4297799" cy="538030"/>
            </a:xfrm>
            <a:custGeom>
              <a:avLst/>
              <a:gdLst/>
              <a:ahLst/>
              <a:cxnLst/>
              <a:rect l="0" t="0" r="0" b="0"/>
              <a:pathLst>
                <a:path w="4297799" h="538030">
                  <a:moveTo>
                    <a:pt x="0" y="298757"/>
                  </a:moveTo>
                  <a:lnTo>
                    <a:pt x="226199" y="250354"/>
                  </a:lnTo>
                  <a:lnTo>
                    <a:pt x="452399" y="218922"/>
                  </a:lnTo>
                  <a:lnTo>
                    <a:pt x="678599" y="185565"/>
                  </a:lnTo>
                  <a:lnTo>
                    <a:pt x="904799" y="149158"/>
                  </a:lnTo>
                  <a:lnTo>
                    <a:pt x="1130999" y="119015"/>
                  </a:lnTo>
                  <a:lnTo>
                    <a:pt x="1357199" y="86022"/>
                  </a:lnTo>
                  <a:lnTo>
                    <a:pt x="1583399" y="54946"/>
                  </a:lnTo>
                  <a:lnTo>
                    <a:pt x="1809599" y="25527"/>
                  </a:lnTo>
                  <a:lnTo>
                    <a:pt x="2035799" y="4836"/>
                  </a:lnTo>
                  <a:lnTo>
                    <a:pt x="2261999" y="0"/>
                  </a:lnTo>
                  <a:lnTo>
                    <a:pt x="2488199" y="12238"/>
                  </a:lnTo>
                  <a:lnTo>
                    <a:pt x="2714399" y="20248"/>
                  </a:lnTo>
                  <a:lnTo>
                    <a:pt x="2940599" y="41379"/>
                  </a:lnTo>
                  <a:lnTo>
                    <a:pt x="3166799" y="138790"/>
                  </a:lnTo>
                  <a:lnTo>
                    <a:pt x="3392999" y="222066"/>
                  </a:lnTo>
                  <a:lnTo>
                    <a:pt x="3619199" y="283838"/>
                  </a:lnTo>
                  <a:lnTo>
                    <a:pt x="3845399" y="371442"/>
                  </a:lnTo>
                  <a:lnTo>
                    <a:pt x="4071599" y="459955"/>
                  </a:lnTo>
                  <a:lnTo>
                    <a:pt x="4297799" y="53803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5959535" y="3078569"/>
              <a:ext cx="4297799" cy="391965"/>
            </a:xfrm>
            <a:custGeom>
              <a:avLst/>
              <a:gdLst/>
              <a:ahLst/>
              <a:cxnLst/>
              <a:rect l="0" t="0" r="0" b="0"/>
              <a:pathLst>
                <a:path w="4297799" h="391965">
                  <a:moveTo>
                    <a:pt x="0" y="112827"/>
                  </a:moveTo>
                  <a:lnTo>
                    <a:pt x="226199" y="64424"/>
                  </a:lnTo>
                  <a:lnTo>
                    <a:pt x="452399" y="32993"/>
                  </a:lnTo>
                  <a:lnTo>
                    <a:pt x="678599" y="8763"/>
                  </a:lnTo>
                  <a:lnTo>
                    <a:pt x="904799" y="0"/>
                  </a:lnTo>
                  <a:lnTo>
                    <a:pt x="1130999" y="15935"/>
                  </a:lnTo>
                  <a:lnTo>
                    <a:pt x="1357199" y="46014"/>
                  </a:lnTo>
                  <a:lnTo>
                    <a:pt x="1583399" y="88871"/>
                  </a:lnTo>
                  <a:lnTo>
                    <a:pt x="1809599" y="130941"/>
                  </a:lnTo>
                  <a:lnTo>
                    <a:pt x="2035799" y="166496"/>
                  </a:lnTo>
                  <a:lnTo>
                    <a:pt x="2261999" y="197506"/>
                  </a:lnTo>
                  <a:lnTo>
                    <a:pt x="2488199" y="224097"/>
                  </a:lnTo>
                  <a:lnTo>
                    <a:pt x="2714399" y="243260"/>
                  </a:lnTo>
                  <a:lnTo>
                    <a:pt x="2940599" y="259665"/>
                  </a:lnTo>
                  <a:lnTo>
                    <a:pt x="3166799" y="289138"/>
                  </a:lnTo>
                  <a:lnTo>
                    <a:pt x="3392999" y="313102"/>
                  </a:lnTo>
                  <a:lnTo>
                    <a:pt x="3619199" y="328700"/>
                  </a:lnTo>
                  <a:lnTo>
                    <a:pt x="3845399" y="349274"/>
                  </a:lnTo>
                  <a:lnTo>
                    <a:pt x="4071599" y="370995"/>
                  </a:lnTo>
                  <a:lnTo>
                    <a:pt x="4297799" y="39196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5959535" y="2662208"/>
              <a:ext cx="4297799" cy="529189"/>
            </a:xfrm>
            <a:custGeom>
              <a:avLst/>
              <a:gdLst/>
              <a:ahLst/>
              <a:cxnLst/>
              <a:rect l="0" t="0" r="0" b="0"/>
              <a:pathLst>
                <a:path w="4297799" h="529189">
                  <a:moveTo>
                    <a:pt x="0" y="529189"/>
                  </a:moveTo>
                  <a:lnTo>
                    <a:pt x="226199" y="480786"/>
                  </a:lnTo>
                  <a:lnTo>
                    <a:pt x="452399" y="449354"/>
                  </a:lnTo>
                  <a:lnTo>
                    <a:pt x="678599" y="415709"/>
                  </a:lnTo>
                  <a:lnTo>
                    <a:pt x="904799" y="377955"/>
                  </a:lnTo>
                  <a:lnTo>
                    <a:pt x="1130999" y="344750"/>
                  </a:lnTo>
                  <a:lnTo>
                    <a:pt x="1357199" y="307211"/>
                  </a:lnTo>
                  <a:lnTo>
                    <a:pt x="1583399" y="268207"/>
                  </a:lnTo>
                  <a:lnTo>
                    <a:pt x="1809599" y="226609"/>
                  </a:lnTo>
                  <a:lnTo>
                    <a:pt x="2035799" y="185523"/>
                  </a:lnTo>
                  <a:lnTo>
                    <a:pt x="2261999" y="147031"/>
                  </a:lnTo>
                  <a:lnTo>
                    <a:pt x="2488199" y="110814"/>
                  </a:lnTo>
                  <a:lnTo>
                    <a:pt x="2714399" y="73875"/>
                  </a:lnTo>
                  <a:lnTo>
                    <a:pt x="2940599" y="40986"/>
                  </a:lnTo>
                  <a:lnTo>
                    <a:pt x="3166799" y="27990"/>
                  </a:lnTo>
                  <a:lnTo>
                    <a:pt x="3392999" y="16080"/>
                  </a:lnTo>
                  <a:lnTo>
                    <a:pt x="3619199" y="2360"/>
                  </a:lnTo>
                  <a:lnTo>
                    <a:pt x="3845399" y="0"/>
                  </a:lnTo>
                  <a:lnTo>
                    <a:pt x="4071599" y="5172"/>
                  </a:lnTo>
                  <a:lnTo>
                    <a:pt x="4297799" y="15652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28" name="pl26"/>
            <p:cNvSpPr/>
            <p:nvPr/>
          </p:nvSpPr>
          <p:spPr>
            <a:xfrm>
              <a:off x="1209335" y="3198369"/>
              <a:ext cx="4750199" cy="1180817"/>
            </a:xfrm>
            <a:custGeom>
              <a:avLst/>
              <a:gdLst/>
              <a:ahLst/>
              <a:cxnLst/>
              <a:rect l="0" t="0" r="0" b="0"/>
              <a:pathLst>
                <a:path w="4750199" h="1180817">
                  <a:moveTo>
                    <a:pt x="0" y="1105198"/>
                  </a:moveTo>
                  <a:lnTo>
                    <a:pt x="226199" y="1180817"/>
                  </a:lnTo>
                  <a:lnTo>
                    <a:pt x="452399" y="1055755"/>
                  </a:lnTo>
                  <a:lnTo>
                    <a:pt x="678599" y="987407"/>
                  </a:lnTo>
                  <a:lnTo>
                    <a:pt x="904799" y="935056"/>
                  </a:lnTo>
                  <a:lnTo>
                    <a:pt x="1130999" y="852166"/>
                  </a:lnTo>
                  <a:lnTo>
                    <a:pt x="1357199" y="757642"/>
                  </a:lnTo>
                  <a:lnTo>
                    <a:pt x="1583399" y="596225"/>
                  </a:lnTo>
                  <a:lnTo>
                    <a:pt x="1809599" y="618038"/>
                  </a:lnTo>
                  <a:lnTo>
                    <a:pt x="2035799" y="631126"/>
                  </a:lnTo>
                  <a:lnTo>
                    <a:pt x="2261999" y="635489"/>
                  </a:lnTo>
                  <a:lnTo>
                    <a:pt x="2488199" y="475526"/>
                  </a:lnTo>
                  <a:lnTo>
                    <a:pt x="2714399" y="340284"/>
                  </a:lnTo>
                  <a:lnTo>
                    <a:pt x="2940599" y="298112"/>
                  </a:lnTo>
                  <a:lnTo>
                    <a:pt x="3166799" y="173050"/>
                  </a:lnTo>
                  <a:lnTo>
                    <a:pt x="3392999" y="187592"/>
                  </a:lnTo>
                  <a:lnTo>
                    <a:pt x="3619199" y="210860"/>
                  </a:lnTo>
                  <a:lnTo>
                    <a:pt x="3845399" y="261757"/>
                  </a:lnTo>
                  <a:lnTo>
                    <a:pt x="4071599" y="167234"/>
                  </a:lnTo>
                  <a:lnTo>
                    <a:pt x="4297799" y="91615"/>
                  </a:lnTo>
                  <a:lnTo>
                    <a:pt x="4523999" y="66893"/>
                  </a:lnTo>
                  <a:lnTo>
                    <a:pt x="4750199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979713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52576" y="4986272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2576" y="3531505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52576" y="2077631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3" name="pl31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gdLst/>
              <a:ahLst/>
              <a:cxnLst/>
              <a:rect l="0" t="0" r="0" b="0"/>
              <a:pathLst>
                <a:path w="10331684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120933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573333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1025733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5"/>
            <p:cNvSpPr/>
            <p:nvPr/>
          </p:nvSpPr>
          <p:spPr>
            <a:xfrm>
              <a:off x="95506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47906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003062" y="6624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DB03216-5BAB-804C-9375-3C753FFC95F5}"/>
              </a:ext>
            </a:extLst>
          </p:cNvPr>
          <p:cNvSpPr txBox="1"/>
          <p:nvPr/>
        </p:nvSpPr>
        <p:spPr>
          <a:xfrm>
            <a:off x="2772715" y="2961910"/>
            <a:ext cx="150913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Historical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2822D-7383-2B46-BD25-8FDA059D9088}"/>
              </a:ext>
            </a:extLst>
          </p:cNvPr>
          <p:cNvSpPr txBox="1"/>
          <p:nvPr/>
        </p:nvSpPr>
        <p:spPr>
          <a:xfrm>
            <a:off x="10076280" y="2398116"/>
            <a:ext cx="104753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BAU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000805-4A58-7D43-98A3-DA11629213E2}"/>
              </a:ext>
            </a:extLst>
          </p:cNvPr>
          <p:cNvSpPr txBox="1"/>
          <p:nvPr/>
        </p:nvSpPr>
        <p:spPr>
          <a:xfrm>
            <a:off x="10269144" y="2924540"/>
            <a:ext cx="14410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ZEV targets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185C9C-4F44-5D45-82AF-1FF31B2E7703}"/>
              </a:ext>
            </a:extLst>
          </p:cNvPr>
          <p:cNvSpPr txBox="1"/>
          <p:nvPr/>
        </p:nvSpPr>
        <p:spPr>
          <a:xfrm>
            <a:off x="10333486" y="3259345"/>
            <a:ext cx="1649156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Engine + tyre standards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F3D33-D7BB-4548-8DDE-C8C2AE465AFC}"/>
              </a:ext>
            </a:extLst>
          </p:cNvPr>
          <p:cNvSpPr txBox="1"/>
          <p:nvPr/>
        </p:nvSpPr>
        <p:spPr>
          <a:xfrm>
            <a:off x="7871820" y="3895414"/>
            <a:ext cx="2194935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ZEV targets, engine + tyre standards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528</Words>
  <Application>Microsoft Macintosh PowerPoint</Application>
  <PresentationFormat>Widescreen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Helvetica</vt:lpstr>
      <vt:lpstr>Charts for overheads</vt:lpstr>
      <vt:lpstr>The introduction of Euro VI will considerably reduce exhaust pollution from HDVs</vt:lpstr>
      <vt:lpstr>Without intervention, health costs from heavy vehicles will rise</vt:lpstr>
      <vt:lpstr>Older rigid trucks are responsible for significant health costs</vt:lpstr>
      <vt:lpstr>A combination of vehicle standards and ZEV mandates can bring down HDV emissions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Euro VI will considerably reduce exhaust pollution from HDVs</dc:title>
  <dc:creator/>
  <cp:keywords/>
  <cp:lastModifiedBy>Lachie Fox</cp:lastModifiedBy>
  <cp:revision>11</cp:revision>
  <dcterms:created xsi:type="dcterms:W3CDTF">2022-01-09T23:49:05Z</dcterms:created>
  <dcterms:modified xsi:type="dcterms:W3CDTF">2022-01-10T02:42:15Z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