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PM10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PM10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Trucks/Analysis/truck-modelling/truck-model.Rmd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Trucks/Analysis/truck-modelling/atlas/pm_euro/pm_euro_fullslide/pm_euro_fullslide_fullslide.pptx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PM10 emissions can be significantly reduce with Euro 6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Total PM10 emissions from heavy vehicles ('000 tonnes)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82198" y="1504216"/>
              <a:ext cx="10458821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82198" y="6522690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82198" y="5286613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82198" y="4050535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82198" y="2814458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82198" y="1578380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  <a:lnTo>
                    <a:pt x="10458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557599" y="2665837"/>
              <a:ext cx="9508019" cy="2373762"/>
            </a:xfrm>
            <a:custGeom>
              <a:avLst/>
              <a:pathLst>
                <a:path w="9508019" h="2373762">
                  <a:moveTo>
                    <a:pt x="0" y="3856"/>
                  </a:moveTo>
                  <a:lnTo>
                    <a:pt x="475400" y="282053"/>
                  </a:lnTo>
                  <a:lnTo>
                    <a:pt x="950801" y="481113"/>
                  </a:lnTo>
                  <a:lnTo>
                    <a:pt x="1426202" y="689113"/>
                  </a:lnTo>
                  <a:lnTo>
                    <a:pt x="1901603" y="874665"/>
                  </a:lnTo>
                  <a:lnTo>
                    <a:pt x="2377004" y="1031744"/>
                  </a:lnTo>
                  <a:lnTo>
                    <a:pt x="2852405" y="1177636"/>
                  </a:lnTo>
                  <a:lnTo>
                    <a:pt x="3327806" y="1303646"/>
                  </a:lnTo>
                  <a:lnTo>
                    <a:pt x="3803207" y="1412496"/>
                  </a:lnTo>
                  <a:lnTo>
                    <a:pt x="4278608" y="1504589"/>
                  </a:lnTo>
                  <a:lnTo>
                    <a:pt x="4754009" y="1584064"/>
                  </a:lnTo>
                  <a:lnTo>
                    <a:pt x="5229410" y="1656719"/>
                  </a:lnTo>
                  <a:lnTo>
                    <a:pt x="5704811" y="1717099"/>
                  </a:lnTo>
                  <a:lnTo>
                    <a:pt x="6180212" y="1766947"/>
                  </a:lnTo>
                  <a:lnTo>
                    <a:pt x="6655613" y="1807470"/>
                  </a:lnTo>
                  <a:lnTo>
                    <a:pt x="7131014" y="1841562"/>
                  </a:lnTo>
                  <a:lnTo>
                    <a:pt x="7606415" y="1870021"/>
                  </a:lnTo>
                  <a:lnTo>
                    <a:pt x="8081816" y="1890633"/>
                  </a:lnTo>
                  <a:lnTo>
                    <a:pt x="8557217" y="1904310"/>
                  </a:lnTo>
                  <a:lnTo>
                    <a:pt x="9032618" y="1914612"/>
                  </a:lnTo>
                  <a:lnTo>
                    <a:pt x="9508019" y="1919640"/>
                  </a:lnTo>
                  <a:lnTo>
                    <a:pt x="9508019" y="2373762"/>
                  </a:lnTo>
                  <a:lnTo>
                    <a:pt x="9032618" y="2349839"/>
                  </a:lnTo>
                  <a:lnTo>
                    <a:pt x="8557217" y="2321392"/>
                  </a:lnTo>
                  <a:lnTo>
                    <a:pt x="8081816" y="2288990"/>
                  </a:lnTo>
                  <a:lnTo>
                    <a:pt x="7606415" y="2250374"/>
                  </a:lnTo>
                  <a:lnTo>
                    <a:pt x="7131014" y="2203735"/>
                  </a:lnTo>
                  <a:lnTo>
                    <a:pt x="6655613" y="2151395"/>
                  </a:lnTo>
                  <a:lnTo>
                    <a:pt x="6180212" y="2092454"/>
                  </a:lnTo>
                  <a:lnTo>
                    <a:pt x="5704811" y="2023273"/>
                  </a:lnTo>
                  <a:lnTo>
                    <a:pt x="5229410" y="1943252"/>
                  </a:lnTo>
                  <a:lnTo>
                    <a:pt x="4754009" y="1851396"/>
                  </a:lnTo>
                  <a:lnTo>
                    <a:pt x="4278608" y="1751173"/>
                  </a:lnTo>
                  <a:lnTo>
                    <a:pt x="3803207" y="1637007"/>
                  </a:lnTo>
                  <a:lnTo>
                    <a:pt x="3327806" y="1506851"/>
                  </a:lnTo>
                  <a:lnTo>
                    <a:pt x="2852405" y="1361279"/>
                  </a:lnTo>
                  <a:lnTo>
                    <a:pt x="2377004" y="1197756"/>
                  </a:lnTo>
                  <a:lnTo>
                    <a:pt x="1901603" y="1014821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557599" y="2669694"/>
              <a:ext cx="9508019" cy="1915783"/>
            </a:xfrm>
            <a:custGeom>
              <a:avLst/>
              <a:pathLst>
                <a:path w="9508019" h="1915783">
                  <a:moveTo>
                    <a:pt x="0" y="0"/>
                  </a:moveTo>
                  <a:lnTo>
                    <a:pt x="475400" y="278196"/>
                  </a:lnTo>
                  <a:lnTo>
                    <a:pt x="950801" y="477256"/>
                  </a:lnTo>
                  <a:lnTo>
                    <a:pt x="1426202" y="685256"/>
                  </a:lnTo>
                  <a:lnTo>
                    <a:pt x="1901603" y="870808"/>
                  </a:lnTo>
                  <a:lnTo>
                    <a:pt x="2377004" y="1027887"/>
                  </a:lnTo>
                  <a:lnTo>
                    <a:pt x="2852405" y="1173779"/>
                  </a:lnTo>
                  <a:lnTo>
                    <a:pt x="3327806" y="1299789"/>
                  </a:lnTo>
                  <a:lnTo>
                    <a:pt x="3803207" y="1408639"/>
                  </a:lnTo>
                  <a:lnTo>
                    <a:pt x="4278608" y="1500732"/>
                  </a:lnTo>
                  <a:lnTo>
                    <a:pt x="4754009" y="1580207"/>
                  </a:lnTo>
                  <a:lnTo>
                    <a:pt x="5229410" y="1652862"/>
                  </a:lnTo>
                  <a:lnTo>
                    <a:pt x="5704811" y="1713242"/>
                  </a:lnTo>
                  <a:lnTo>
                    <a:pt x="6180212" y="1763091"/>
                  </a:lnTo>
                  <a:lnTo>
                    <a:pt x="6655613" y="1803613"/>
                  </a:lnTo>
                  <a:lnTo>
                    <a:pt x="7131014" y="1837705"/>
                  </a:lnTo>
                  <a:lnTo>
                    <a:pt x="7606415" y="1866164"/>
                  </a:lnTo>
                  <a:lnTo>
                    <a:pt x="8081816" y="1886776"/>
                  </a:lnTo>
                  <a:lnTo>
                    <a:pt x="8557217" y="1900453"/>
                  </a:lnTo>
                  <a:lnTo>
                    <a:pt x="9032618" y="1910755"/>
                  </a:lnTo>
                  <a:lnTo>
                    <a:pt x="9508019" y="19157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557599" y="2665837"/>
              <a:ext cx="9508019" cy="2373762"/>
            </a:xfrm>
            <a:custGeom>
              <a:avLst/>
              <a:pathLst>
                <a:path w="9508019" h="2373762">
                  <a:moveTo>
                    <a:pt x="9508019" y="2373762"/>
                  </a:moveTo>
                  <a:lnTo>
                    <a:pt x="9032618" y="2349839"/>
                  </a:lnTo>
                  <a:lnTo>
                    <a:pt x="8557217" y="2321392"/>
                  </a:lnTo>
                  <a:lnTo>
                    <a:pt x="8081816" y="2288990"/>
                  </a:lnTo>
                  <a:lnTo>
                    <a:pt x="7606415" y="2250374"/>
                  </a:lnTo>
                  <a:lnTo>
                    <a:pt x="7131014" y="2203735"/>
                  </a:lnTo>
                  <a:lnTo>
                    <a:pt x="6655613" y="2151395"/>
                  </a:lnTo>
                  <a:lnTo>
                    <a:pt x="6180212" y="2092454"/>
                  </a:lnTo>
                  <a:lnTo>
                    <a:pt x="5704811" y="2023273"/>
                  </a:lnTo>
                  <a:lnTo>
                    <a:pt x="5229410" y="1943252"/>
                  </a:lnTo>
                  <a:lnTo>
                    <a:pt x="4754009" y="1851396"/>
                  </a:lnTo>
                  <a:lnTo>
                    <a:pt x="4278608" y="1751173"/>
                  </a:lnTo>
                  <a:lnTo>
                    <a:pt x="3803207" y="1637007"/>
                  </a:lnTo>
                  <a:lnTo>
                    <a:pt x="3327806" y="1506851"/>
                  </a:lnTo>
                  <a:lnTo>
                    <a:pt x="2852405" y="1361279"/>
                  </a:lnTo>
                  <a:lnTo>
                    <a:pt x="2377004" y="1197756"/>
                  </a:lnTo>
                  <a:lnTo>
                    <a:pt x="1901603" y="1014821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557599" y="2665837"/>
              <a:ext cx="9508019" cy="3034558"/>
            </a:xfrm>
            <a:custGeom>
              <a:avLst/>
              <a:pathLst>
                <a:path w="9508019" h="3034558">
                  <a:moveTo>
                    <a:pt x="0" y="3856"/>
                  </a:moveTo>
                  <a:lnTo>
                    <a:pt x="475400" y="282053"/>
                  </a:lnTo>
                  <a:lnTo>
                    <a:pt x="950801" y="481113"/>
                  </a:lnTo>
                  <a:lnTo>
                    <a:pt x="1426202" y="689113"/>
                  </a:lnTo>
                  <a:lnTo>
                    <a:pt x="1901603" y="909300"/>
                  </a:lnTo>
                  <a:lnTo>
                    <a:pt x="2377004" y="1133611"/>
                  </a:lnTo>
                  <a:lnTo>
                    <a:pt x="2852405" y="1345473"/>
                  </a:lnTo>
                  <a:lnTo>
                    <a:pt x="3327806" y="1534706"/>
                  </a:lnTo>
                  <a:lnTo>
                    <a:pt x="3803207" y="1704943"/>
                  </a:lnTo>
                  <a:lnTo>
                    <a:pt x="4278608" y="1856225"/>
                  </a:lnTo>
                  <a:lnTo>
                    <a:pt x="4754009" y="1992459"/>
                  </a:lnTo>
                  <a:lnTo>
                    <a:pt x="5229410" y="2119602"/>
                  </a:lnTo>
                  <a:lnTo>
                    <a:pt x="5704811" y="2232612"/>
                  </a:lnTo>
                  <a:lnTo>
                    <a:pt x="6180212" y="2333112"/>
                  </a:lnTo>
                  <a:lnTo>
                    <a:pt x="6655613" y="2422074"/>
                  </a:lnTo>
                  <a:lnTo>
                    <a:pt x="7131014" y="2502554"/>
                  </a:lnTo>
                  <a:lnTo>
                    <a:pt x="7606415" y="2575440"/>
                  </a:lnTo>
                  <a:lnTo>
                    <a:pt x="8081816" y="2638261"/>
                  </a:lnTo>
                  <a:lnTo>
                    <a:pt x="8557217" y="2692372"/>
                  </a:lnTo>
                  <a:lnTo>
                    <a:pt x="9032618" y="2741107"/>
                  </a:lnTo>
                  <a:lnTo>
                    <a:pt x="9508019" y="2782772"/>
                  </a:lnTo>
                  <a:lnTo>
                    <a:pt x="9508019" y="3034558"/>
                  </a:lnTo>
                  <a:lnTo>
                    <a:pt x="9032618" y="2991129"/>
                  </a:lnTo>
                  <a:lnTo>
                    <a:pt x="8557217" y="2941116"/>
                  </a:lnTo>
                  <a:lnTo>
                    <a:pt x="8081816" y="2885148"/>
                  </a:lnTo>
                  <a:lnTo>
                    <a:pt x="7606415" y="2820750"/>
                  </a:lnTo>
                  <a:lnTo>
                    <a:pt x="7131014" y="2745939"/>
                  </a:lnTo>
                  <a:lnTo>
                    <a:pt x="6655613" y="2662856"/>
                  </a:lnTo>
                  <a:lnTo>
                    <a:pt x="6180212" y="2570437"/>
                  </a:lnTo>
                  <a:lnTo>
                    <a:pt x="5704811" y="2465021"/>
                  </a:lnTo>
                  <a:lnTo>
                    <a:pt x="5229410" y="2345852"/>
                  </a:lnTo>
                  <a:lnTo>
                    <a:pt x="4754009" y="2211755"/>
                  </a:lnTo>
                  <a:lnTo>
                    <a:pt x="4278608" y="2065948"/>
                  </a:lnTo>
                  <a:lnTo>
                    <a:pt x="3803207" y="1902592"/>
                  </a:lnTo>
                  <a:lnTo>
                    <a:pt x="3327806" y="1719522"/>
                  </a:lnTo>
                  <a:lnTo>
                    <a:pt x="2852405" y="1517612"/>
                  </a:lnTo>
                  <a:lnTo>
                    <a:pt x="2377004" y="1293637"/>
                  </a:lnTo>
                  <a:lnTo>
                    <a:pt x="1901603" y="1047828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557599" y="2669694"/>
              <a:ext cx="9508019" cy="2778915"/>
            </a:xfrm>
            <a:custGeom>
              <a:avLst/>
              <a:pathLst>
                <a:path w="9508019" h="2778915">
                  <a:moveTo>
                    <a:pt x="0" y="0"/>
                  </a:moveTo>
                  <a:lnTo>
                    <a:pt x="475400" y="278196"/>
                  </a:lnTo>
                  <a:lnTo>
                    <a:pt x="950801" y="477256"/>
                  </a:lnTo>
                  <a:lnTo>
                    <a:pt x="1426202" y="685256"/>
                  </a:lnTo>
                  <a:lnTo>
                    <a:pt x="1901603" y="905444"/>
                  </a:lnTo>
                  <a:lnTo>
                    <a:pt x="2377004" y="1129754"/>
                  </a:lnTo>
                  <a:lnTo>
                    <a:pt x="2852405" y="1341617"/>
                  </a:lnTo>
                  <a:lnTo>
                    <a:pt x="3327806" y="1530849"/>
                  </a:lnTo>
                  <a:lnTo>
                    <a:pt x="3803207" y="1701086"/>
                  </a:lnTo>
                  <a:lnTo>
                    <a:pt x="4278608" y="1852368"/>
                  </a:lnTo>
                  <a:lnTo>
                    <a:pt x="4754009" y="1988603"/>
                  </a:lnTo>
                  <a:lnTo>
                    <a:pt x="5229410" y="2115746"/>
                  </a:lnTo>
                  <a:lnTo>
                    <a:pt x="5704811" y="2228755"/>
                  </a:lnTo>
                  <a:lnTo>
                    <a:pt x="6180212" y="2329255"/>
                  </a:lnTo>
                  <a:lnTo>
                    <a:pt x="6655613" y="2418217"/>
                  </a:lnTo>
                  <a:lnTo>
                    <a:pt x="7131014" y="2498698"/>
                  </a:lnTo>
                  <a:lnTo>
                    <a:pt x="7606415" y="2571583"/>
                  </a:lnTo>
                  <a:lnTo>
                    <a:pt x="8081816" y="2634405"/>
                  </a:lnTo>
                  <a:lnTo>
                    <a:pt x="8557217" y="2688515"/>
                  </a:lnTo>
                  <a:lnTo>
                    <a:pt x="9032618" y="2737250"/>
                  </a:lnTo>
                  <a:lnTo>
                    <a:pt x="9508019" y="27789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557599" y="2665837"/>
              <a:ext cx="9508019" cy="3034558"/>
            </a:xfrm>
            <a:custGeom>
              <a:avLst/>
              <a:pathLst>
                <a:path w="9508019" h="3034558">
                  <a:moveTo>
                    <a:pt x="9508019" y="3034558"/>
                  </a:moveTo>
                  <a:lnTo>
                    <a:pt x="9032618" y="2991129"/>
                  </a:lnTo>
                  <a:lnTo>
                    <a:pt x="8557217" y="2941116"/>
                  </a:lnTo>
                  <a:lnTo>
                    <a:pt x="8081816" y="2885148"/>
                  </a:lnTo>
                  <a:lnTo>
                    <a:pt x="7606415" y="2820750"/>
                  </a:lnTo>
                  <a:lnTo>
                    <a:pt x="7131014" y="2745939"/>
                  </a:lnTo>
                  <a:lnTo>
                    <a:pt x="6655613" y="2662856"/>
                  </a:lnTo>
                  <a:lnTo>
                    <a:pt x="6180212" y="2570437"/>
                  </a:lnTo>
                  <a:lnTo>
                    <a:pt x="5704811" y="2465021"/>
                  </a:lnTo>
                  <a:lnTo>
                    <a:pt x="5229410" y="2345852"/>
                  </a:lnTo>
                  <a:lnTo>
                    <a:pt x="4754009" y="2211755"/>
                  </a:lnTo>
                  <a:lnTo>
                    <a:pt x="4278608" y="2065948"/>
                  </a:lnTo>
                  <a:lnTo>
                    <a:pt x="3803207" y="1902592"/>
                  </a:lnTo>
                  <a:lnTo>
                    <a:pt x="3327806" y="1719522"/>
                  </a:lnTo>
                  <a:lnTo>
                    <a:pt x="2852405" y="1517612"/>
                  </a:lnTo>
                  <a:lnTo>
                    <a:pt x="2377004" y="1293637"/>
                  </a:lnTo>
                  <a:lnTo>
                    <a:pt x="1901603" y="1047828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557599" y="2665837"/>
              <a:ext cx="9508019" cy="2981795"/>
            </a:xfrm>
            <a:custGeom>
              <a:avLst/>
              <a:pathLst>
                <a:path w="9508019" h="2981795">
                  <a:moveTo>
                    <a:pt x="0" y="3856"/>
                  </a:moveTo>
                  <a:lnTo>
                    <a:pt x="475400" y="282053"/>
                  </a:lnTo>
                  <a:lnTo>
                    <a:pt x="950801" y="481113"/>
                  </a:lnTo>
                  <a:lnTo>
                    <a:pt x="1426202" y="689113"/>
                  </a:lnTo>
                  <a:lnTo>
                    <a:pt x="1901603" y="874665"/>
                  </a:lnTo>
                  <a:lnTo>
                    <a:pt x="2377004" y="1031744"/>
                  </a:lnTo>
                  <a:lnTo>
                    <a:pt x="2852405" y="1177636"/>
                  </a:lnTo>
                  <a:lnTo>
                    <a:pt x="3327806" y="1340368"/>
                  </a:lnTo>
                  <a:lnTo>
                    <a:pt x="3803207" y="1520607"/>
                  </a:lnTo>
                  <a:lnTo>
                    <a:pt x="4278608" y="1683382"/>
                  </a:lnTo>
                  <a:lnTo>
                    <a:pt x="4754009" y="1830717"/>
                  </a:lnTo>
                  <a:lnTo>
                    <a:pt x="5229410" y="1969061"/>
                  </a:lnTo>
                  <a:lnTo>
                    <a:pt x="5704811" y="2092689"/>
                  </a:lnTo>
                  <a:lnTo>
                    <a:pt x="6180212" y="2203253"/>
                  </a:lnTo>
                  <a:lnTo>
                    <a:pt x="6655613" y="2301884"/>
                  </a:lnTo>
                  <a:lnTo>
                    <a:pt x="7131014" y="2391787"/>
                  </a:lnTo>
                  <a:lnTo>
                    <a:pt x="7606415" y="2473811"/>
                  </a:lnTo>
                  <a:lnTo>
                    <a:pt x="8081816" y="2545493"/>
                  </a:lnTo>
                  <a:lnTo>
                    <a:pt x="8557217" y="2607969"/>
                  </a:lnTo>
                  <a:lnTo>
                    <a:pt x="9032618" y="2664571"/>
                  </a:lnTo>
                  <a:lnTo>
                    <a:pt x="9508019" y="2713853"/>
                  </a:lnTo>
                  <a:lnTo>
                    <a:pt x="9508019" y="2981795"/>
                  </a:lnTo>
                  <a:lnTo>
                    <a:pt x="9032618" y="2931743"/>
                  </a:lnTo>
                  <a:lnTo>
                    <a:pt x="8557217" y="2874743"/>
                  </a:lnTo>
                  <a:lnTo>
                    <a:pt x="8081816" y="2811175"/>
                  </a:lnTo>
                  <a:lnTo>
                    <a:pt x="7606415" y="2738576"/>
                  </a:lnTo>
                  <a:lnTo>
                    <a:pt x="7131014" y="2655078"/>
                  </a:lnTo>
                  <a:lnTo>
                    <a:pt x="6655613" y="2562836"/>
                  </a:lnTo>
                  <a:lnTo>
                    <a:pt x="6180212" y="2460804"/>
                  </a:lnTo>
                  <a:lnTo>
                    <a:pt x="5704811" y="2345120"/>
                  </a:lnTo>
                  <a:lnTo>
                    <a:pt x="5229410" y="2214917"/>
                  </a:lnTo>
                  <a:lnTo>
                    <a:pt x="4754009" y="2069037"/>
                  </a:lnTo>
                  <a:lnTo>
                    <a:pt x="4278608" y="1911224"/>
                  </a:lnTo>
                  <a:lnTo>
                    <a:pt x="3803207" y="1735188"/>
                  </a:lnTo>
                  <a:lnTo>
                    <a:pt x="3327806" y="1540651"/>
                  </a:lnTo>
                  <a:lnTo>
                    <a:pt x="2852405" y="1361279"/>
                  </a:lnTo>
                  <a:lnTo>
                    <a:pt x="2377004" y="1197756"/>
                  </a:lnTo>
                  <a:lnTo>
                    <a:pt x="1901603" y="1014821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557599" y="2669694"/>
              <a:ext cx="9508019" cy="2709996"/>
            </a:xfrm>
            <a:custGeom>
              <a:avLst/>
              <a:pathLst>
                <a:path w="9508019" h="2709996">
                  <a:moveTo>
                    <a:pt x="0" y="0"/>
                  </a:moveTo>
                  <a:lnTo>
                    <a:pt x="475400" y="278196"/>
                  </a:lnTo>
                  <a:lnTo>
                    <a:pt x="950801" y="477256"/>
                  </a:lnTo>
                  <a:lnTo>
                    <a:pt x="1426202" y="685256"/>
                  </a:lnTo>
                  <a:lnTo>
                    <a:pt x="1901603" y="870808"/>
                  </a:lnTo>
                  <a:lnTo>
                    <a:pt x="2377004" y="1027887"/>
                  </a:lnTo>
                  <a:lnTo>
                    <a:pt x="2852405" y="1173779"/>
                  </a:lnTo>
                  <a:lnTo>
                    <a:pt x="3327806" y="1336511"/>
                  </a:lnTo>
                  <a:lnTo>
                    <a:pt x="3803207" y="1516750"/>
                  </a:lnTo>
                  <a:lnTo>
                    <a:pt x="4278608" y="1679525"/>
                  </a:lnTo>
                  <a:lnTo>
                    <a:pt x="4754009" y="1826860"/>
                  </a:lnTo>
                  <a:lnTo>
                    <a:pt x="5229410" y="1965204"/>
                  </a:lnTo>
                  <a:lnTo>
                    <a:pt x="5704811" y="2088832"/>
                  </a:lnTo>
                  <a:lnTo>
                    <a:pt x="6180212" y="2199396"/>
                  </a:lnTo>
                  <a:lnTo>
                    <a:pt x="6655613" y="2298027"/>
                  </a:lnTo>
                  <a:lnTo>
                    <a:pt x="7131014" y="2387930"/>
                  </a:lnTo>
                  <a:lnTo>
                    <a:pt x="7606415" y="2469954"/>
                  </a:lnTo>
                  <a:lnTo>
                    <a:pt x="8081816" y="2541636"/>
                  </a:lnTo>
                  <a:lnTo>
                    <a:pt x="8557217" y="2604112"/>
                  </a:lnTo>
                  <a:lnTo>
                    <a:pt x="9032618" y="2660715"/>
                  </a:lnTo>
                  <a:lnTo>
                    <a:pt x="9508019" y="270999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557599" y="2665837"/>
              <a:ext cx="9508019" cy="2981795"/>
            </a:xfrm>
            <a:custGeom>
              <a:avLst/>
              <a:pathLst>
                <a:path w="9508019" h="2981795">
                  <a:moveTo>
                    <a:pt x="9508019" y="2981795"/>
                  </a:moveTo>
                  <a:lnTo>
                    <a:pt x="9032618" y="2931743"/>
                  </a:lnTo>
                  <a:lnTo>
                    <a:pt x="8557217" y="2874743"/>
                  </a:lnTo>
                  <a:lnTo>
                    <a:pt x="8081816" y="2811175"/>
                  </a:lnTo>
                  <a:lnTo>
                    <a:pt x="7606415" y="2738576"/>
                  </a:lnTo>
                  <a:lnTo>
                    <a:pt x="7131014" y="2655078"/>
                  </a:lnTo>
                  <a:lnTo>
                    <a:pt x="6655613" y="2562836"/>
                  </a:lnTo>
                  <a:lnTo>
                    <a:pt x="6180212" y="2460804"/>
                  </a:lnTo>
                  <a:lnTo>
                    <a:pt x="5704811" y="2345120"/>
                  </a:lnTo>
                  <a:lnTo>
                    <a:pt x="5229410" y="2214917"/>
                  </a:lnTo>
                  <a:lnTo>
                    <a:pt x="4754009" y="2069037"/>
                  </a:lnTo>
                  <a:lnTo>
                    <a:pt x="4278608" y="1911224"/>
                  </a:lnTo>
                  <a:lnTo>
                    <a:pt x="3803207" y="1735188"/>
                  </a:lnTo>
                  <a:lnTo>
                    <a:pt x="3327806" y="1540651"/>
                  </a:lnTo>
                  <a:lnTo>
                    <a:pt x="2852405" y="1361279"/>
                  </a:lnTo>
                  <a:lnTo>
                    <a:pt x="2377004" y="1197756"/>
                  </a:lnTo>
                  <a:lnTo>
                    <a:pt x="1901603" y="1014821"/>
                  </a:lnTo>
                  <a:lnTo>
                    <a:pt x="1426202" y="806292"/>
                  </a:lnTo>
                  <a:lnTo>
                    <a:pt x="950801" y="566975"/>
                  </a:lnTo>
                  <a:lnTo>
                    <a:pt x="475400" y="299816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557599" y="2667766"/>
              <a:ext cx="9508019" cy="2159121"/>
            </a:xfrm>
            <a:custGeom>
              <a:avLst/>
              <a:pathLst>
                <a:path w="9508019" h="2159121">
                  <a:moveTo>
                    <a:pt x="0" y="0"/>
                  </a:moveTo>
                  <a:lnTo>
                    <a:pt x="475400" y="289001"/>
                  </a:lnTo>
                  <a:lnTo>
                    <a:pt x="950801" y="522197"/>
                  </a:lnTo>
                  <a:lnTo>
                    <a:pt x="1426202" y="746089"/>
                  </a:lnTo>
                  <a:lnTo>
                    <a:pt x="1901603" y="943396"/>
                  </a:lnTo>
                  <a:lnTo>
                    <a:pt x="2377004" y="1113779"/>
                  </a:lnTo>
                  <a:lnTo>
                    <a:pt x="2852405" y="1268841"/>
                  </a:lnTo>
                  <a:lnTo>
                    <a:pt x="3327806" y="1405082"/>
                  </a:lnTo>
                  <a:lnTo>
                    <a:pt x="3803207" y="1525146"/>
                  </a:lnTo>
                  <a:lnTo>
                    <a:pt x="4278608" y="1628944"/>
                  </a:lnTo>
                  <a:lnTo>
                    <a:pt x="4754009" y="1719523"/>
                  </a:lnTo>
                  <a:lnTo>
                    <a:pt x="5229410" y="1802558"/>
                  </a:lnTo>
                  <a:lnTo>
                    <a:pt x="5704811" y="1873632"/>
                  </a:lnTo>
                  <a:lnTo>
                    <a:pt x="6180212" y="1934088"/>
                  </a:lnTo>
                  <a:lnTo>
                    <a:pt x="6655613" y="1984793"/>
                  </a:lnTo>
                  <a:lnTo>
                    <a:pt x="7131014" y="2029046"/>
                  </a:lnTo>
                  <a:lnTo>
                    <a:pt x="7606415" y="2067694"/>
                  </a:lnTo>
                  <a:lnTo>
                    <a:pt x="8081816" y="2098445"/>
                  </a:lnTo>
                  <a:lnTo>
                    <a:pt x="8557217" y="2122704"/>
                  </a:lnTo>
                  <a:lnTo>
                    <a:pt x="9032618" y="2143320"/>
                  </a:lnTo>
                  <a:lnTo>
                    <a:pt x="9508019" y="2159121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557599" y="2667766"/>
              <a:ext cx="9508019" cy="2914692"/>
            </a:xfrm>
            <a:custGeom>
              <a:avLst/>
              <a:pathLst>
                <a:path w="9508019" h="2914692">
                  <a:moveTo>
                    <a:pt x="0" y="0"/>
                  </a:moveTo>
                  <a:lnTo>
                    <a:pt x="475400" y="289001"/>
                  </a:lnTo>
                  <a:lnTo>
                    <a:pt x="950801" y="522197"/>
                  </a:lnTo>
                  <a:lnTo>
                    <a:pt x="1426202" y="746089"/>
                  </a:lnTo>
                  <a:lnTo>
                    <a:pt x="1901603" y="977211"/>
                  </a:lnTo>
                  <a:lnTo>
                    <a:pt x="2377004" y="1212618"/>
                  </a:lnTo>
                  <a:lnTo>
                    <a:pt x="2852405" y="1430844"/>
                  </a:lnTo>
                  <a:lnTo>
                    <a:pt x="3327806" y="1626788"/>
                  </a:lnTo>
                  <a:lnTo>
                    <a:pt x="3803207" y="1803884"/>
                  </a:lnTo>
                  <a:lnTo>
                    <a:pt x="4278608" y="1961702"/>
                  </a:lnTo>
                  <a:lnTo>
                    <a:pt x="4754009" y="2103231"/>
                  </a:lnTo>
                  <a:lnTo>
                    <a:pt x="5229410" y="2234353"/>
                  </a:lnTo>
                  <a:lnTo>
                    <a:pt x="5704811" y="2350968"/>
                  </a:lnTo>
                  <a:lnTo>
                    <a:pt x="6180212" y="2454451"/>
                  </a:lnTo>
                  <a:lnTo>
                    <a:pt x="6655613" y="2545640"/>
                  </a:lnTo>
                  <a:lnTo>
                    <a:pt x="7131014" y="2627913"/>
                  </a:lnTo>
                  <a:lnTo>
                    <a:pt x="7606415" y="2702245"/>
                  </a:lnTo>
                  <a:lnTo>
                    <a:pt x="8081816" y="2766323"/>
                  </a:lnTo>
                  <a:lnTo>
                    <a:pt x="8557217" y="2821842"/>
                  </a:lnTo>
                  <a:lnTo>
                    <a:pt x="9032618" y="2871671"/>
                  </a:lnTo>
                  <a:lnTo>
                    <a:pt x="9508019" y="2914692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557599" y="2667766"/>
              <a:ext cx="9508019" cy="2854361"/>
            </a:xfrm>
            <a:custGeom>
              <a:avLst/>
              <a:pathLst>
                <a:path w="9508019" h="2854361">
                  <a:moveTo>
                    <a:pt x="0" y="0"/>
                  </a:moveTo>
                  <a:lnTo>
                    <a:pt x="475400" y="289001"/>
                  </a:lnTo>
                  <a:lnTo>
                    <a:pt x="950801" y="522197"/>
                  </a:lnTo>
                  <a:lnTo>
                    <a:pt x="1426202" y="746089"/>
                  </a:lnTo>
                  <a:lnTo>
                    <a:pt x="1901603" y="943396"/>
                  </a:lnTo>
                  <a:lnTo>
                    <a:pt x="2377004" y="1113779"/>
                  </a:lnTo>
                  <a:lnTo>
                    <a:pt x="2852405" y="1268841"/>
                  </a:lnTo>
                  <a:lnTo>
                    <a:pt x="3327806" y="1440317"/>
                  </a:lnTo>
                  <a:lnTo>
                    <a:pt x="3803207" y="1628189"/>
                  </a:lnTo>
                  <a:lnTo>
                    <a:pt x="4278608" y="1798139"/>
                  </a:lnTo>
                  <a:lnTo>
                    <a:pt x="4754009" y="1951266"/>
                  </a:lnTo>
                  <a:lnTo>
                    <a:pt x="5229410" y="2093922"/>
                  </a:lnTo>
                  <a:lnTo>
                    <a:pt x="5704811" y="2221407"/>
                  </a:lnTo>
                  <a:lnTo>
                    <a:pt x="6180212" y="2335098"/>
                  </a:lnTo>
                  <a:lnTo>
                    <a:pt x="6655613" y="2435963"/>
                  </a:lnTo>
                  <a:lnTo>
                    <a:pt x="7131014" y="2527556"/>
                  </a:lnTo>
                  <a:lnTo>
                    <a:pt x="7606415" y="2610826"/>
                  </a:lnTo>
                  <a:lnTo>
                    <a:pt x="8081816" y="2683450"/>
                  </a:lnTo>
                  <a:lnTo>
                    <a:pt x="8557217" y="2746963"/>
                  </a:lnTo>
                  <a:lnTo>
                    <a:pt x="9032618" y="2804223"/>
                  </a:lnTo>
                  <a:lnTo>
                    <a:pt x="9508019" y="285436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10125322" y="3036078"/>
              <a:ext cx="940296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Baseline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629948" y="3301453"/>
              <a:ext cx="1435670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Euro 6 (2027)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9629948" y="3610473"/>
              <a:ext cx="1435670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Euro 6 (2024)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52576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52576" y="5209427"/>
              <a:ext cx="127136" cy="159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52576" y="3972121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2576" y="2732025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52576" y="1500078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3" name="pl31"/>
            <p:cNvSpPr/>
            <p:nvPr/>
          </p:nvSpPr>
          <p:spPr>
            <a:xfrm>
              <a:off x="1082198" y="6522690"/>
              <a:ext cx="10458821" cy="0"/>
            </a:xfrm>
            <a:custGeom>
              <a:avLst/>
              <a:pathLst>
                <a:path w="10458821" h="0">
                  <a:moveTo>
                    <a:pt x="0" y="0"/>
                  </a:moveTo>
                  <a:lnTo>
                    <a:pt x="10458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55759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3934604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31160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8688614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1106561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130332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68033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05733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43434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2035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81134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2022-01-04T01:48:57Z</dcterms:created>
  <dcterms:modified xsi:type="dcterms:W3CDTF">2022-01-04T12:48:57Z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