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3"/>
  </p:notesMasterIdLst>
  <p:sldIdLst>
    <p:sldId id="256" r:id="rId2"/>
  </p:sldIdLst>
  <p:sldSz cx="12192000" cy="6858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7" pos="543" userDrawn="1">
          <p15:clr>
            <a:srgbClr val="A4A3A4"/>
          </p15:clr>
        </p15:guide>
        <p15:guide id="8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91973" autoAdjust="0"/>
  </p:normalViewPr>
  <p:slideViewPr>
    <p:cSldViewPr snapToGrid="0">
      <p:cViewPr varScale="1">
        <p:scale>
          <a:sx n="113" d="100"/>
          <a:sy n="113" d="100"/>
        </p:scale>
        <p:origin x="1352" y="176"/>
      </p:cViewPr>
      <p:guideLst>
        <p:guide orient="horz" pos="4080"/>
        <p:guide orient="horz" pos="793"/>
        <p:guide pos="7242"/>
        <p:guide pos="543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2" Type="http://schemas.openxmlformats.org/officeDocument/2006/relationships/slide" Target="slides/slide1.xml"/>
<Relationship Id="rId3" Type="http://schemas.openxmlformats.org/officeDocument/2006/relationships/notesMaster" Target="notesMasters/notesMaster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rigid</a:t>
            </a:r>
            <a:r>
              <a:rPr/>
              <a:t> </a:t>
            </a:r>
            <a:r>
              <a:rPr/>
              <a:t>trucks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responsible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costs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annual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cost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vehicle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($</a:t>
            </a:r>
            <a:r>
              <a:rPr/>
              <a:t> </a:t>
            </a:r>
            <a:r>
              <a:rPr/>
              <a:t>millions,</a:t>
            </a:r>
            <a:r>
              <a:rPr/>
              <a:t> </a:t>
            </a:r>
            <a:r>
              <a:rPr/>
              <a:t>undiscounted)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atlas/vech_age_breakdown/vech_age_breakdown_fullslide/vech_age_breakdown_fullslide_fullslide.pptx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60295" y="3391819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60295" y="4146129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GrattanLogo">
            <a:extLst>
              <a:ext uri="{FF2B5EF4-FFF2-40B4-BE49-F238E27FC236}">
                <a16:creationId xmlns:a16="http://schemas.microsoft.com/office/drawing/2014/main" id="{E7817012-46DA-4247-AF7B-25B82EA09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554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00" y="425789"/>
            <a:ext cx="8832400" cy="369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24744"/>
            <a:ext cx="10655157" cy="5231606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73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36933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3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 anchor="b">
            <a:noAutofit/>
          </a:bodyPr>
          <a:lstStyle>
            <a:lvl1pPr algn="l">
              <a:defRPr sz="1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748" y="1412776"/>
            <a:ext cx="10800000" cy="5445224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60296" y="3391820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60296" y="4105276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4000" y="518122"/>
            <a:ext cx="8509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4001" y="884228"/>
            <a:ext cx="1063673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Heading </a:t>
            </a:r>
            <a:endParaRPr lang="en-US" dirty="0"/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864001" y="844876"/>
            <a:ext cx="10636739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sp>
        <p:nvSpPr>
          <p:cNvPr id="8" name="TextBox 7"/>
          <p:cNvSpPr txBox="1"/>
          <p:nvPr/>
        </p:nvSpPr>
        <p:spPr>
          <a:xfrm>
            <a:off x="11342042" y="6544783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232749A-1F16-48E7-8C9C-B29AF4C40EC4}" type="slidenum">
              <a:rPr lang="en-US" sz="1015" i="0" smtClean="0"/>
              <a:pPr algn="r"/>
              <a:t>‹#›</a:t>
            </a:fld>
            <a:endParaRPr lang="en-US" sz="1015" i="0" dirty="0"/>
          </a:p>
        </p:txBody>
      </p:sp>
      <p:pic>
        <p:nvPicPr>
          <p:cNvPr id="9" name="Picture 8" descr="GrattanLogo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61732" y="333382"/>
            <a:ext cx="1439008" cy="396875"/>
          </a:xfrm>
          <a:prstGeom prst="rect">
            <a:avLst/>
          </a:prstGeom>
          <a:noFill/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2B5B2A-44D5-2241-947A-42171C978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5B49969-376C-DA4E-A5B7-9B5062239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A1B93B5-409C-9F43-A349-014549D5C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5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3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6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09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89" indent="-164123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08" indent="-205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82" indent="-13188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296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27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58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389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20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31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6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9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123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54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8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21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246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Older rigid trucks are responsible for significant health costs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/>
              <a:t>Estimated annual health cost by vehicle age, ($ millions, undiscounted)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850748" y="1412776"/>
            <a:ext cx="10800000" cy="5445224"/>
            <a:chOff x="850748" y="1412776"/>
            <a:chExt cx="10800000" cy="5445224"/>
          </a:xfrm>
        </p:grpSpPr>
        <p:sp>
          <p:nvSpPr>
            <p:cNvPr id="5" name="rc3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336471" y="1900948"/>
              <a:ext cx="3279596" cy="43502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336471" y="6251218"/>
              <a:ext cx="3279596" cy="0"/>
            </a:xfrm>
            <a:custGeom>
              <a:avLst/>
              <a:pathLst>
                <a:path w="3279596" h="0">
                  <a:moveTo>
                    <a:pt x="0" y="0"/>
                  </a:moveTo>
                  <a:lnTo>
                    <a:pt x="3279596" y="0"/>
                  </a:lnTo>
                  <a:lnTo>
                    <a:pt x="327959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336471" y="5179723"/>
              <a:ext cx="3279596" cy="0"/>
            </a:xfrm>
            <a:custGeom>
              <a:avLst/>
              <a:pathLst>
                <a:path w="3279596" h="0">
                  <a:moveTo>
                    <a:pt x="0" y="0"/>
                  </a:moveTo>
                  <a:lnTo>
                    <a:pt x="3279596" y="0"/>
                  </a:lnTo>
                  <a:lnTo>
                    <a:pt x="327959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336471" y="4108228"/>
              <a:ext cx="3279596" cy="0"/>
            </a:xfrm>
            <a:custGeom>
              <a:avLst/>
              <a:pathLst>
                <a:path w="3279596" h="0">
                  <a:moveTo>
                    <a:pt x="0" y="0"/>
                  </a:moveTo>
                  <a:lnTo>
                    <a:pt x="3279596" y="0"/>
                  </a:lnTo>
                  <a:lnTo>
                    <a:pt x="327959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336471" y="3036733"/>
              <a:ext cx="3279596" cy="0"/>
            </a:xfrm>
            <a:custGeom>
              <a:avLst/>
              <a:pathLst>
                <a:path w="3279596" h="0">
                  <a:moveTo>
                    <a:pt x="0" y="0"/>
                  </a:moveTo>
                  <a:lnTo>
                    <a:pt x="3279596" y="0"/>
                  </a:lnTo>
                  <a:lnTo>
                    <a:pt x="327959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336471" y="1965238"/>
              <a:ext cx="3279596" cy="0"/>
            </a:xfrm>
            <a:custGeom>
              <a:avLst/>
              <a:pathLst>
                <a:path w="3279596" h="0">
                  <a:moveTo>
                    <a:pt x="0" y="0"/>
                  </a:moveTo>
                  <a:lnTo>
                    <a:pt x="3279596" y="0"/>
                  </a:lnTo>
                  <a:lnTo>
                    <a:pt x="327959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1485544" y="3887540"/>
              <a:ext cx="0" cy="11745"/>
            </a:xfrm>
            <a:custGeom>
              <a:avLst/>
              <a:pathLst>
                <a:path w="0" h="11745">
                  <a:moveTo>
                    <a:pt x="0" y="0"/>
                  </a:moveTo>
                  <a:lnTo>
                    <a:pt x="0" y="11745"/>
                  </a:lnTo>
                  <a:close/>
                </a:path>
              </a:pathLst>
            </a:custGeom>
            <a:solidFill>
              <a:srgbClr val="FFE07F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2"/>
            <p:cNvSpPr/>
            <p:nvPr/>
          </p:nvSpPr>
          <p:spPr>
            <a:xfrm>
              <a:off x="1630980" y="2668125"/>
              <a:ext cx="0" cy="17805"/>
            </a:xfrm>
            <a:custGeom>
              <a:avLst/>
              <a:pathLst>
                <a:path w="0" h="17805">
                  <a:moveTo>
                    <a:pt x="0" y="0"/>
                  </a:moveTo>
                  <a:lnTo>
                    <a:pt x="0" y="17805"/>
                  </a:lnTo>
                  <a:close/>
                </a:path>
              </a:pathLst>
            </a:custGeom>
            <a:solidFill>
              <a:srgbClr val="FFE07F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1776417" y="2897877"/>
              <a:ext cx="2690577" cy="3209830"/>
            </a:xfrm>
            <a:custGeom>
              <a:avLst/>
              <a:pathLst>
                <a:path w="2690577" h="3209830">
                  <a:moveTo>
                    <a:pt x="0" y="0"/>
                  </a:moveTo>
                  <a:lnTo>
                    <a:pt x="72718" y="1041575"/>
                  </a:lnTo>
                  <a:lnTo>
                    <a:pt x="145436" y="916022"/>
                  </a:lnTo>
                  <a:lnTo>
                    <a:pt x="218154" y="817118"/>
                  </a:lnTo>
                  <a:lnTo>
                    <a:pt x="290873" y="934174"/>
                  </a:lnTo>
                  <a:lnTo>
                    <a:pt x="363591" y="1347852"/>
                  </a:lnTo>
                  <a:lnTo>
                    <a:pt x="436309" y="2334069"/>
                  </a:lnTo>
                  <a:lnTo>
                    <a:pt x="509028" y="1852545"/>
                  </a:lnTo>
                  <a:lnTo>
                    <a:pt x="581746" y="2627397"/>
                  </a:lnTo>
                  <a:lnTo>
                    <a:pt x="654464" y="1568756"/>
                  </a:lnTo>
                  <a:lnTo>
                    <a:pt x="727183" y="284353"/>
                  </a:lnTo>
                  <a:lnTo>
                    <a:pt x="799901" y="1851754"/>
                  </a:lnTo>
                  <a:lnTo>
                    <a:pt x="872619" y="2152507"/>
                  </a:lnTo>
                  <a:lnTo>
                    <a:pt x="945338" y="2229105"/>
                  </a:lnTo>
                  <a:lnTo>
                    <a:pt x="1018056" y="2448642"/>
                  </a:lnTo>
                  <a:lnTo>
                    <a:pt x="1090774" y="1912803"/>
                  </a:lnTo>
                  <a:lnTo>
                    <a:pt x="1163493" y="2358975"/>
                  </a:lnTo>
                  <a:lnTo>
                    <a:pt x="1236211" y="2354668"/>
                  </a:lnTo>
                  <a:lnTo>
                    <a:pt x="1308929" y="2326702"/>
                  </a:lnTo>
                  <a:lnTo>
                    <a:pt x="1381648" y="2207053"/>
                  </a:lnTo>
                  <a:lnTo>
                    <a:pt x="1454366" y="2462004"/>
                  </a:lnTo>
                  <a:lnTo>
                    <a:pt x="1527084" y="2652129"/>
                  </a:lnTo>
                  <a:lnTo>
                    <a:pt x="1599802" y="2038389"/>
                  </a:lnTo>
                  <a:lnTo>
                    <a:pt x="1672521" y="1989078"/>
                  </a:lnTo>
                  <a:lnTo>
                    <a:pt x="1745239" y="2538186"/>
                  </a:lnTo>
                  <a:lnTo>
                    <a:pt x="1817957" y="2932654"/>
                  </a:lnTo>
                  <a:lnTo>
                    <a:pt x="1890676" y="3073495"/>
                  </a:lnTo>
                  <a:lnTo>
                    <a:pt x="1963394" y="2733403"/>
                  </a:lnTo>
                  <a:lnTo>
                    <a:pt x="2036112" y="2668959"/>
                  </a:lnTo>
                  <a:lnTo>
                    <a:pt x="2108831" y="2700032"/>
                  </a:lnTo>
                  <a:lnTo>
                    <a:pt x="2181549" y="2967943"/>
                  </a:lnTo>
                  <a:lnTo>
                    <a:pt x="2254267" y="2932254"/>
                  </a:lnTo>
                  <a:lnTo>
                    <a:pt x="2326986" y="2862827"/>
                  </a:lnTo>
                  <a:lnTo>
                    <a:pt x="2399704" y="3027527"/>
                  </a:lnTo>
                  <a:lnTo>
                    <a:pt x="2472422" y="3209113"/>
                  </a:lnTo>
                  <a:lnTo>
                    <a:pt x="2545141" y="3146674"/>
                  </a:lnTo>
                  <a:lnTo>
                    <a:pt x="2617859" y="3108408"/>
                  </a:lnTo>
                  <a:lnTo>
                    <a:pt x="2690577" y="3094700"/>
                  </a:lnTo>
                  <a:lnTo>
                    <a:pt x="2690577" y="3095985"/>
                  </a:lnTo>
                  <a:lnTo>
                    <a:pt x="2617859" y="3109625"/>
                  </a:lnTo>
                  <a:lnTo>
                    <a:pt x="2545141" y="3147701"/>
                  </a:lnTo>
                  <a:lnTo>
                    <a:pt x="2472422" y="3209830"/>
                  </a:lnTo>
                  <a:lnTo>
                    <a:pt x="2399704" y="3029146"/>
                  </a:lnTo>
                  <a:lnTo>
                    <a:pt x="2326986" y="2865265"/>
                  </a:lnTo>
                  <a:lnTo>
                    <a:pt x="2254267" y="2934347"/>
                  </a:lnTo>
                  <a:lnTo>
                    <a:pt x="2181549" y="2969858"/>
                  </a:lnTo>
                  <a:lnTo>
                    <a:pt x="2108831" y="2703279"/>
                  </a:lnTo>
                  <a:lnTo>
                    <a:pt x="2036112" y="2672360"/>
                  </a:lnTo>
                  <a:lnTo>
                    <a:pt x="1963394" y="2736484"/>
                  </a:lnTo>
                  <a:lnTo>
                    <a:pt x="1890676" y="3074886"/>
                  </a:lnTo>
                  <a:lnTo>
                    <a:pt x="1817957" y="2934744"/>
                  </a:lnTo>
                  <a:lnTo>
                    <a:pt x="1745239" y="2542236"/>
                  </a:lnTo>
                  <a:lnTo>
                    <a:pt x="1672521" y="1995858"/>
                  </a:lnTo>
                  <a:lnTo>
                    <a:pt x="1599802" y="2044923"/>
                  </a:lnTo>
                  <a:lnTo>
                    <a:pt x="1527084" y="2655613"/>
                  </a:lnTo>
                  <a:lnTo>
                    <a:pt x="1454366" y="2466433"/>
                  </a:lnTo>
                  <a:lnTo>
                    <a:pt x="1381648" y="2212749"/>
                  </a:lnTo>
                  <a:lnTo>
                    <a:pt x="1308929" y="2331804"/>
                  </a:lnTo>
                  <a:lnTo>
                    <a:pt x="1236211" y="2359630"/>
                  </a:lnTo>
                  <a:lnTo>
                    <a:pt x="1163493" y="2363916"/>
                  </a:lnTo>
                  <a:lnTo>
                    <a:pt x="1090774" y="1919961"/>
                  </a:lnTo>
                  <a:lnTo>
                    <a:pt x="1018056" y="2453138"/>
                  </a:lnTo>
                  <a:lnTo>
                    <a:pt x="945338" y="2234692"/>
                  </a:lnTo>
                  <a:lnTo>
                    <a:pt x="872619" y="2158474"/>
                  </a:lnTo>
                  <a:lnTo>
                    <a:pt x="799901" y="1859215"/>
                  </a:lnTo>
                  <a:lnTo>
                    <a:pt x="727183" y="299603"/>
                  </a:lnTo>
                  <a:lnTo>
                    <a:pt x="654464" y="1577624"/>
                  </a:lnTo>
                  <a:lnTo>
                    <a:pt x="581746" y="2631004"/>
                  </a:lnTo>
                  <a:lnTo>
                    <a:pt x="509028" y="1860003"/>
                  </a:lnTo>
                  <a:lnTo>
                    <a:pt x="436309" y="2339134"/>
                  </a:lnTo>
                  <a:lnTo>
                    <a:pt x="363591" y="1357817"/>
                  </a:lnTo>
                  <a:lnTo>
                    <a:pt x="290873" y="946195"/>
                  </a:lnTo>
                  <a:lnTo>
                    <a:pt x="218154" y="829721"/>
                  </a:lnTo>
                  <a:lnTo>
                    <a:pt x="145436" y="928134"/>
                  </a:lnTo>
                  <a:lnTo>
                    <a:pt x="72718" y="1053063"/>
                  </a:lnTo>
                  <a:lnTo>
                    <a:pt x="0" y="16663"/>
                  </a:lnTo>
                  <a:close/>
                </a:path>
              </a:pathLst>
            </a:custGeom>
            <a:solidFill>
              <a:srgbClr val="FFE07F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4"/>
            <p:cNvSpPr/>
            <p:nvPr/>
          </p:nvSpPr>
          <p:spPr>
            <a:xfrm>
              <a:off x="1776417" y="2897877"/>
              <a:ext cx="2690577" cy="3209113"/>
            </a:xfrm>
            <a:custGeom>
              <a:avLst/>
              <a:pathLst>
                <a:path w="2690577" h="3209113">
                  <a:moveTo>
                    <a:pt x="0" y="0"/>
                  </a:moveTo>
                  <a:lnTo>
                    <a:pt x="72718" y="1041575"/>
                  </a:lnTo>
                  <a:lnTo>
                    <a:pt x="145436" y="916022"/>
                  </a:lnTo>
                  <a:lnTo>
                    <a:pt x="218154" y="817118"/>
                  </a:lnTo>
                  <a:lnTo>
                    <a:pt x="290873" y="934174"/>
                  </a:lnTo>
                  <a:lnTo>
                    <a:pt x="363591" y="1347852"/>
                  </a:lnTo>
                  <a:lnTo>
                    <a:pt x="436309" y="2334069"/>
                  </a:lnTo>
                  <a:lnTo>
                    <a:pt x="509028" y="1852545"/>
                  </a:lnTo>
                  <a:lnTo>
                    <a:pt x="581746" y="2627397"/>
                  </a:lnTo>
                  <a:lnTo>
                    <a:pt x="654464" y="1568756"/>
                  </a:lnTo>
                  <a:lnTo>
                    <a:pt x="727183" y="284353"/>
                  </a:lnTo>
                  <a:lnTo>
                    <a:pt x="799901" y="1851754"/>
                  </a:lnTo>
                  <a:lnTo>
                    <a:pt x="872619" y="2152507"/>
                  </a:lnTo>
                  <a:lnTo>
                    <a:pt x="945338" y="2229105"/>
                  </a:lnTo>
                  <a:lnTo>
                    <a:pt x="1018056" y="2448642"/>
                  </a:lnTo>
                  <a:lnTo>
                    <a:pt x="1090774" y="1912803"/>
                  </a:lnTo>
                  <a:lnTo>
                    <a:pt x="1163493" y="2358975"/>
                  </a:lnTo>
                  <a:lnTo>
                    <a:pt x="1236211" y="2354668"/>
                  </a:lnTo>
                  <a:lnTo>
                    <a:pt x="1308929" y="2326702"/>
                  </a:lnTo>
                  <a:lnTo>
                    <a:pt x="1381648" y="2207053"/>
                  </a:lnTo>
                  <a:lnTo>
                    <a:pt x="1454366" y="2462004"/>
                  </a:lnTo>
                  <a:lnTo>
                    <a:pt x="1527084" y="2652129"/>
                  </a:lnTo>
                  <a:lnTo>
                    <a:pt x="1599802" y="2038389"/>
                  </a:lnTo>
                  <a:lnTo>
                    <a:pt x="1672521" y="1989078"/>
                  </a:lnTo>
                  <a:lnTo>
                    <a:pt x="1745239" y="2538186"/>
                  </a:lnTo>
                  <a:lnTo>
                    <a:pt x="1817957" y="2932654"/>
                  </a:lnTo>
                  <a:lnTo>
                    <a:pt x="1890676" y="3073495"/>
                  </a:lnTo>
                  <a:lnTo>
                    <a:pt x="1963394" y="2733403"/>
                  </a:lnTo>
                  <a:lnTo>
                    <a:pt x="2036112" y="2668959"/>
                  </a:lnTo>
                  <a:lnTo>
                    <a:pt x="2108831" y="2700032"/>
                  </a:lnTo>
                  <a:lnTo>
                    <a:pt x="2181549" y="2967943"/>
                  </a:lnTo>
                  <a:lnTo>
                    <a:pt x="2254267" y="2932254"/>
                  </a:lnTo>
                  <a:lnTo>
                    <a:pt x="2326986" y="2862827"/>
                  </a:lnTo>
                  <a:lnTo>
                    <a:pt x="2399704" y="3027527"/>
                  </a:lnTo>
                  <a:lnTo>
                    <a:pt x="2472422" y="3209113"/>
                  </a:lnTo>
                  <a:lnTo>
                    <a:pt x="2545141" y="3146674"/>
                  </a:lnTo>
                  <a:lnTo>
                    <a:pt x="2617859" y="3108408"/>
                  </a:lnTo>
                  <a:lnTo>
                    <a:pt x="2690577" y="309470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5"/>
            <p:cNvSpPr/>
            <p:nvPr/>
          </p:nvSpPr>
          <p:spPr>
            <a:xfrm>
              <a:off x="1776417" y="2914541"/>
              <a:ext cx="2690577" cy="3193167"/>
            </a:xfrm>
            <a:custGeom>
              <a:avLst/>
              <a:pathLst>
                <a:path w="2690577" h="3193167">
                  <a:moveTo>
                    <a:pt x="2690577" y="3079321"/>
                  </a:moveTo>
                  <a:lnTo>
                    <a:pt x="2617859" y="3092962"/>
                  </a:lnTo>
                  <a:lnTo>
                    <a:pt x="2545141" y="3131038"/>
                  </a:lnTo>
                  <a:lnTo>
                    <a:pt x="2472422" y="3193167"/>
                  </a:lnTo>
                  <a:lnTo>
                    <a:pt x="2399704" y="3012483"/>
                  </a:lnTo>
                  <a:lnTo>
                    <a:pt x="2326986" y="2848602"/>
                  </a:lnTo>
                  <a:lnTo>
                    <a:pt x="2254267" y="2917683"/>
                  </a:lnTo>
                  <a:lnTo>
                    <a:pt x="2181549" y="2953195"/>
                  </a:lnTo>
                  <a:lnTo>
                    <a:pt x="2108831" y="2686615"/>
                  </a:lnTo>
                  <a:lnTo>
                    <a:pt x="2036112" y="2655696"/>
                  </a:lnTo>
                  <a:lnTo>
                    <a:pt x="1963394" y="2719820"/>
                  </a:lnTo>
                  <a:lnTo>
                    <a:pt x="1890676" y="3058222"/>
                  </a:lnTo>
                  <a:lnTo>
                    <a:pt x="1817957" y="2918081"/>
                  </a:lnTo>
                  <a:lnTo>
                    <a:pt x="1745239" y="2525573"/>
                  </a:lnTo>
                  <a:lnTo>
                    <a:pt x="1672521" y="1979194"/>
                  </a:lnTo>
                  <a:lnTo>
                    <a:pt x="1599802" y="2028260"/>
                  </a:lnTo>
                  <a:lnTo>
                    <a:pt x="1527084" y="2638950"/>
                  </a:lnTo>
                  <a:lnTo>
                    <a:pt x="1454366" y="2449770"/>
                  </a:lnTo>
                  <a:lnTo>
                    <a:pt x="1381648" y="2196086"/>
                  </a:lnTo>
                  <a:lnTo>
                    <a:pt x="1308929" y="2315140"/>
                  </a:lnTo>
                  <a:lnTo>
                    <a:pt x="1236211" y="2342967"/>
                  </a:lnTo>
                  <a:lnTo>
                    <a:pt x="1163493" y="2347253"/>
                  </a:lnTo>
                  <a:lnTo>
                    <a:pt x="1090774" y="1903298"/>
                  </a:lnTo>
                  <a:lnTo>
                    <a:pt x="1018056" y="2436475"/>
                  </a:lnTo>
                  <a:lnTo>
                    <a:pt x="945338" y="2218029"/>
                  </a:lnTo>
                  <a:lnTo>
                    <a:pt x="872619" y="2141810"/>
                  </a:lnTo>
                  <a:lnTo>
                    <a:pt x="799901" y="1842552"/>
                  </a:lnTo>
                  <a:lnTo>
                    <a:pt x="727183" y="282940"/>
                  </a:lnTo>
                  <a:lnTo>
                    <a:pt x="654464" y="1560961"/>
                  </a:lnTo>
                  <a:lnTo>
                    <a:pt x="581746" y="2614341"/>
                  </a:lnTo>
                  <a:lnTo>
                    <a:pt x="509028" y="1843340"/>
                  </a:lnTo>
                  <a:lnTo>
                    <a:pt x="436309" y="2322471"/>
                  </a:lnTo>
                  <a:lnTo>
                    <a:pt x="363591" y="1341154"/>
                  </a:lnTo>
                  <a:lnTo>
                    <a:pt x="290873" y="929532"/>
                  </a:lnTo>
                  <a:lnTo>
                    <a:pt x="218154" y="813058"/>
                  </a:lnTo>
                  <a:lnTo>
                    <a:pt x="145436" y="911470"/>
                  </a:lnTo>
                  <a:lnTo>
                    <a:pt x="72718" y="103640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g16"/>
            <p:cNvSpPr/>
            <p:nvPr/>
          </p:nvSpPr>
          <p:spPr>
            <a:xfrm>
              <a:off x="1485544" y="2421151"/>
              <a:ext cx="2679531" cy="3816653"/>
            </a:xfrm>
            <a:custGeom>
              <a:avLst/>
              <a:pathLst>
                <a:path w="2679531" h="3816653">
                  <a:moveTo>
                    <a:pt x="0" y="0"/>
                  </a:moveTo>
                  <a:lnTo>
                    <a:pt x="37739" y="132859"/>
                  </a:lnTo>
                  <a:lnTo>
                    <a:pt x="75479" y="258763"/>
                  </a:lnTo>
                  <a:lnTo>
                    <a:pt x="113219" y="377424"/>
                  </a:lnTo>
                  <a:lnTo>
                    <a:pt x="150959" y="488570"/>
                  </a:lnTo>
                  <a:lnTo>
                    <a:pt x="188699" y="592027"/>
                  </a:lnTo>
                  <a:lnTo>
                    <a:pt x="226439" y="687857"/>
                  </a:lnTo>
                  <a:lnTo>
                    <a:pt x="264179" y="776512"/>
                  </a:lnTo>
                  <a:lnTo>
                    <a:pt x="301919" y="858971"/>
                  </a:lnTo>
                  <a:lnTo>
                    <a:pt x="339658" y="936632"/>
                  </a:lnTo>
                  <a:lnTo>
                    <a:pt x="377398" y="1010034"/>
                  </a:lnTo>
                  <a:lnTo>
                    <a:pt x="415138" y="1079368"/>
                  </a:lnTo>
                  <a:lnTo>
                    <a:pt x="452878" y="1146003"/>
                  </a:lnTo>
                  <a:lnTo>
                    <a:pt x="490618" y="1218928"/>
                  </a:lnTo>
                  <a:lnTo>
                    <a:pt x="528358" y="1296880"/>
                  </a:lnTo>
                  <a:lnTo>
                    <a:pt x="566098" y="1376110"/>
                  </a:lnTo>
                  <a:lnTo>
                    <a:pt x="603838" y="1453239"/>
                  </a:lnTo>
                  <a:lnTo>
                    <a:pt x="641578" y="1525480"/>
                  </a:lnTo>
                  <a:lnTo>
                    <a:pt x="679317" y="1594477"/>
                  </a:lnTo>
                  <a:lnTo>
                    <a:pt x="717057" y="1665724"/>
                  </a:lnTo>
                  <a:lnTo>
                    <a:pt x="754797" y="1729698"/>
                  </a:lnTo>
                  <a:lnTo>
                    <a:pt x="792537" y="1785832"/>
                  </a:lnTo>
                  <a:lnTo>
                    <a:pt x="830277" y="1837002"/>
                  </a:lnTo>
                  <a:lnTo>
                    <a:pt x="868017" y="1877186"/>
                  </a:lnTo>
                  <a:lnTo>
                    <a:pt x="905757" y="1904507"/>
                  </a:lnTo>
                  <a:lnTo>
                    <a:pt x="943497" y="1921280"/>
                  </a:lnTo>
                  <a:lnTo>
                    <a:pt x="981237" y="1936000"/>
                  </a:lnTo>
                  <a:lnTo>
                    <a:pt x="1018976" y="1961675"/>
                  </a:lnTo>
                  <a:lnTo>
                    <a:pt x="1056716" y="1989939"/>
                  </a:lnTo>
                  <a:lnTo>
                    <a:pt x="1094456" y="2003692"/>
                  </a:lnTo>
                  <a:lnTo>
                    <a:pt x="1132196" y="2009804"/>
                  </a:lnTo>
                  <a:lnTo>
                    <a:pt x="1169936" y="2030260"/>
                  </a:lnTo>
                  <a:lnTo>
                    <a:pt x="1207676" y="2078664"/>
                  </a:lnTo>
                  <a:lnTo>
                    <a:pt x="1245416" y="2141208"/>
                  </a:lnTo>
                  <a:lnTo>
                    <a:pt x="1283156" y="2203320"/>
                  </a:lnTo>
                  <a:lnTo>
                    <a:pt x="1320896" y="2256562"/>
                  </a:lnTo>
                  <a:lnTo>
                    <a:pt x="1358635" y="2299709"/>
                  </a:lnTo>
                  <a:lnTo>
                    <a:pt x="1396375" y="2337549"/>
                  </a:lnTo>
                  <a:lnTo>
                    <a:pt x="1434115" y="2385743"/>
                  </a:lnTo>
                  <a:lnTo>
                    <a:pt x="1471855" y="2430075"/>
                  </a:lnTo>
                  <a:lnTo>
                    <a:pt x="1509595" y="2462028"/>
                  </a:lnTo>
                  <a:lnTo>
                    <a:pt x="1547335" y="2484300"/>
                  </a:lnTo>
                  <a:lnTo>
                    <a:pt x="1585075" y="2490823"/>
                  </a:lnTo>
                  <a:lnTo>
                    <a:pt x="1622815" y="2481072"/>
                  </a:lnTo>
                  <a:lnTo>
                    <a:pt x="1660554" y="2459329"/>
                  </a:lnTo>
                  <a:lnTo>
                    <a:pt x="1698294" y="2436972"/>
                  </a:lnTo>
                  <a:lnTo>
                    <a:pt x="1736034" y="2431750"/>
                  </a:lnTo>
                  <a:lnTo>
                    <a:pt x="1773774" y="2455389"/>
                  </a:lnTo>
                  <a:lnTo>
                    <a:pt x="1811514" y="2487935"/>
                  </a:lnTo>
                  <a:lnTo>
                    <a:pt x="1849254" y="2515232"/>
                  </a:lnTo>
                  <a:lnTo>
                    <a:pt x="1886994" y="2538614"/>
                  </a:lnTo>
                  <a:lnTo>
                    <a:pt x="1924734" y="2571007"/>
                  </a:lnTo>
                  <a:lnTo>
                    <a:pt x="1962474" y="2612694"/>
                  </a:lnTo>
                  <a:lnTo>
                    <a:pt x="2000213" y="2652798"/>
                  </a:lnTo>
                  <a:lnTo>
                    <a:pt x="2037953" y="2685492"/>
                  </a:lnTo>
                  <a:lnTo>
                    <a:pt x="2075693" y="2712363"/>
                  </a:lnTo>
                  <a:lnTo>
                    <a:pt x="2113433" y="2740117"/>
                  </a:lnTo>
                  <a:lnTo>
                    <a:pt x="2151173" y="2779655"/>
                  </a:lnTo>
                  <a:lnTo>
                    <a:pt x="2188913" y="2820786"/>
                  </a:lnTo>
                  <a:lnTo>
                    <a:pt x="2226653" y="2853734"/>
                  </a:lnTo>
                  <a:lnTo>
                    <a:pt x="2264393" y="2883831"/>
                  </a:lnTo>
                  <a:lnTo>
                    <a:pt x="2302133" y="2919914"/>
                  </a:lnTo>
                  <a:lnTo>
                    <a:pt x="2339872" y="2957361"/>
                  </a:lnTo>
                  <a:lnTo>
                    <a:pt x="2377612" y="2990664"/>
                  </a:lnTo>
                  <a:lnTo>
                    <a:pt x="2415352" y="3018667"/>
                  </a:lnTo>
                  <a:lnTo>
                    <a:pt x="2453092" y="3044714"/>
                  </a:lnTo>
                  <a:lnTo>
                    <a:pt x="2490832" y="3073076"/>
                  </a:lnTo>
                  <a:lnTo>
                    <a:pt x="2528572" y="3100772"/>
                  </a:lnTo>
                  <a:lnTo>
                    <a:pt x="2566312" y="3127259"/>
                  </a:lnTo>
                  <a:lnTo>
                    <a:pt x="2604052" y="3153364"/>
                  </a:lnTo>
                  <a:lnTo>
                    <a:pt x="2641792" y="3178916"/>
                  </a:lnTo>
                  <a:lnTo>
                    <a:pt x="2679531" y="3199745"/>
                  </a:lnTo>
                  <a:lnTo>
                    <a:pt x="2679531" y="3816653"/>
                  </a:lnTo>
                  <a:lnTo>
                    <a:pt x="2641792" y="3801610"/>
                  </a:lnTo>
                  <a:lnTo>
                    <a:pt x="2604052" y="3788485"/>
                  </a:lnTo>
                  <a:lnTo>
                    <a:pt x="2566312" y="3774495"/>
                  </a:lnTo>
                  <a:lnTo>
                    <a:pt x="2528572" y="3758967"/>
                  </a:lnTo>
                  <a:lnTo>
                    <a:pt x="2490832" y="3741636"/>
                  </a:lnTo>
                  <a:lnTo>
                    <a:pt x="2453092" y="3720820"/>
                  </a:lnTo>
                  <a:lnTo>
                    <a:pt x="2415352" y="3693059"/>
                  </a:lnTo>
                  <a:lnTo>
                    <a:pt x="2377612" y="3663651"/>
                  </a:lnTo>
                  <a:lnTo>
                    <a:pt x="2339872" y="3637094"/>
                  </a:lnTo>
                  <a:lnTo>
                    <a:pt x="2302133" y="3613388"/>
                  </a:lnTo>
                  <a:lnTo>
                    <a:pt x="2264393" y="3588178"/>
                  </a:lnTo>
                  <a:lnTo>
                    <a:pt x="2226653" y="3553218"/>
                  </a:lnTo>
                  <a:lnTo>
                    <a:pt x="2188913" y="3510437"/>
                  </a:lnTo>
                  <a:lnTo>
                    <a:pt x="2151173" y="3474308"/>
                  </a:lnTo>
                  <a:lnTo>
                    <a:pt x="2113433" y="3444944"/>
                  </a:lnTo>
                  <a:lnTo>
                    <a:pt x="2075693" y="3409524"/>
                  </a:lnTo>
                  <a:lnTo>
                    <a:pt x="2037953" y="3365907"/>
                  </a:lnTo>
                  <a:lnTo>
                    <a:pt x="2000213" y="3324982"/>
                  </a:lnTo>
                  <a:lnTo>
                    <a:pt x="1962474" y="3292748"/>
                  </a:lnTo>
                  <a:lnTo>
                    <a:pt x="1924734" y="3267787"/>
                  </a:lnTo>
                  <a:lnTo>
                    <a:pt x="1886994" y="3243513"/>
                  </a:lnTo>
                  <a:lnTo>
                    <a:pt x="1849254" y="3210173"/>
                  </a:lnTo>
                  <a:lnTo>
                    <a:pt x="1811514" y="3177505"/>
                  </a:lnTo>
                  <a:lnTo>
                    <a:pt x="1773774" y="3154573"/>
                  </a:lnTo>
                  <a:lnTo>
                    <a:pt x="1736034" y="3136058"/>
                  </a:lnTo>
                  <a:lnTo>
                    <a:pt x="1698294" y="3128022"/>
                  </a:lnTo>
                  <a:lnTo>
                    <a:pt x="1660554" y="3135039"/>
                  </a:lnTo>
                  <a:lnTo>
                    <a:pt x="1622815" y="3154336"/>
                  </a:lnTo>
                  <a:lnTo>
                    <a:pt x="1585075" y="3176766"/>
                  </a:lnTo>
                  <a:lnTo>
                    <a:pt x="1547335" y="3186087"/>
                  </a:lnTo>
                  <a:lnTo>
                    <a:pt x="1509595" y="3164525"/>
                  </a:lnTo>
                  <a:lnTo>
                    <a:pt x="1471855" y="3121292"/>
                  </a:lnTo>
                  <a:lnTo>
                    <a:pt x="1434115" y="3077581"/>
                  </a:lnTo>
                  <a:lnTo>
                    <a:pt x="1396375" y="3040725"/>
                  </a:lnTo>
                  <a:lnTo>
                    <a:pt x="1358635" y="3000634"/>
                  </a:lnTo>
                  <a:lnTo>
                    <a:pt x="1320896" y="2941260"/>
                  </a:lnTo>
                  <a:lnTo>
                    <a:pt x="1283156" y="2876186"/>
                  </a:lnTo>
                  <a:lnTo>
                    <a:pt x="1245416" y="2817727"/>
                  </a:lnTo>
                  <a:lnTo>
                    <a:pt x="1207676" y="2770986"/>
                  </a:lnTo>
                  <a:lnTo>
                    <a:pt x="1169936" y="2734929"/>
                  </a:lnTo>
                  <a:lnTo>
                    <a:pt x="1132196" y="2708075"/>
                  </a:lnTo>
                  <a:lnTo>
                    <a:pt x="1094456" y="2693081"/>
                  </a:lnTo>
                  <a:lnTo>
                    <a:pt x="1056716" y="2685766"/>
                  </a:lnTo>
                  <a:lnTo>
                    <a:pt x="1018976" y="2666694"/>
                  </a:lnTo>
                  <a:lnTo>
                    <a:pt x="981237" y="2631796"/>
                  </a:lnTo>
                  <a:lnTo>
                    <a:pt x="943497" y="2599687"/>
                  </a:lnTo>
                  <a:lnTo>
                    <a:pt x="905757" y="2572452"/>
                  </a:lnTo>
                  <a:lnTo>
                    <a:pt x="868017" y="2547636"/>
                  </a:lnTo>
                  <a:lnTo>
                    <a:pt x="830277" y="2516608"/>
                  </a:lnTo>
                  <a:lnTo>
                    <a:pt x="792537" y="2466858"/>
                  </a:lnTo>
                  <a:lnTo>
                    <a:pt x="754797" y="2397062"/>
                  </a:lnTo>
                  <a:lnTo>
                    <a:pt x="717057" y="2322423"/>
                  </a:lnTo>
                  <a:lnTo>
                    <a:pt x="679317" y="2251511"/>
                  </a:lnTo>
                  <a:lnTo>
                    <a:pt x="641578" y="2182136"/>
                  </a:lnTo>
                  <a:lnTo>
                    <a:pt x="603838" y="2105769"/>
                  </a:lnTo>
                  <a:lnTo>
                    <a:pt x="566098" y="2024250"/>
                  </a:lnTo>
                  <a:lnTo>
                    <a:pt x="528358" y="1941535"/>
                  </a:lnTo>
                  <a:lnTo>
                    <a:pt x="490618" y="1860981"/>
                  </a:lnTo>
                  <a:lnTo>
                    <a:pt x="452878" y="1785579"/>
                  </a:lnTo>
                  <a:lnTo>
                    <a:pt x="415138" y="1717155"/>
                  </a:lnTo>
                  <a:lnTo>
                    <a:pt x="377398" y="1652121"/>
                  </a:lnTo>
                  <a:lnTo>
                    <a:pt x="339658" y="1591575"/>
                  </a:lnTo>
                  <a:lnTo>
                    <a:pt x="301919" y="1537513"/>
                  </a:lnTo>
                  <a:lnTo>
                    <a:pt x="264179" y="1492053"/>
                  </a:lnTo>
                  <a:lnTo>
                    <a:pt x="226439" y="1456694"/>
                  </a:lnTo>
                  <a:lnTo>
                    <a:pt x="188699" y="1432006"/>
                  </a:lnTo>
                  <a:lnTo>
                    <a:pt x="150959" y="1418046"/>
                  </a:lnTo>
                  <a:lnTo>
                    <a:pt x="113219" y="1414475"/>
                  </a:lnTo>
                  <a:lnTo>
                    <a:pt x="75479" y="1420719"/>
                  </a:lnTo>
                  <a:lnTo>
                    <a:pt x="37739" y="1436109"/>
                  </a:lnTo>
                  <a:lnTo>
                    <a:pt x="0" y="1459958"/>
                  </a:lnTo>
                  <a:close/>
                </a:path>
              </a:pathLst>
            </a:custGeom>
            <a:solidFill>
              <a:srgbClr val="F68B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1485544" y="2421151"/>
              <a:ext cx="2679531" cy="3199745"/>
            </a:xfrm>
            <a:custGeom>
              <a:avLst/>
              <a:pathLst>
                <a:path w="2679531" h="3199745">
                  <a:moveTo>
                    <a:pt x="0" y="0"/>
                  </a:moveTo>
                  <a:lnTo>
                    <a:pt x="37739" y="132859"/>
                  </a:lnTo>
                  <a:lnTo>
                    <a:pt x="75479" y="258763"/>
                  </a:lnTo>
                  <a:lnTo>
                    <a:pt x="113219" y="377424"/>
                  </a:lnTo>
                  <a:lnTo>
                    <a:pt x="150959" y="488570"/>
                  </a:lnTo>
                  <a:lnTo>
                    <a:pt x="188699" y="592027"/>
                  </a:lnTo>
                  <a:lnTo>
                    <a:pt x="226439" y="687857"/>
                  </a:lnTo>
                  <a:lnTo>
                    <a:pt x="264179" y="776512"/>
                  </a:lnTo>
                  <a:lnTo>
                    <a:pt x="301919" y="858971"/>
                  </a:lnTo>
                  <a:lnTo>
                    <a:pt x="339658" y="936632"/>
                  </a:lnTo>
                  <a:lnTo>
                    <a:pt x="377398" y="1010034"/>
                  </a:lnTo>
                  <a:lnTo>
                    <a:pt x="415138" y="1079368"/>
                  </a:lnTo>
                  <a:lnTo>
                    <a:pt x="452878" y="1146003"/>
                  </a:lnTo>
                  <a:lnTo>
                    <a:pt x="490618" y="1218928"/>
                  </a:lnTo>
                  <a:lnTo>
                    <a:pt x="528358" y="1296880"/>
                  </a:lnTo>
                  <a:lnTo>
                    <a:pt x="566098" y="1376110"/>
                  </a:lnTo>
                  <a:lnTo>
                    <a:pt x="603838" y="1453239"/>
                  </a:lnTo>
                  <a:lnTo>
                    <a:pt x="641578" y="1525480"/>
                  </a:lnTo>
                  <a:lnTo>
                    <a:pt x="679317" y="1594477"/>
                  </a:lnTo>
                  <a:lnTo>
                    <a:pt x="717057" y="1665724"/>
                  </a:lnTo>
                  <a:lnTo>
                    <a:pt x="754797" y="1729698"/>
                  </a:lnTo>
                  <a:lnTo>
                    <a:pt x="792537" y="1785832"/>
                  </a:lnTo>
                  <a:lnTo>
                    <a:pt x="830277" y="1837002"/>
                  </a:lnTo>
                  <a:lnTo>
                    <a:pt x="868017" y="1877186"/>
                  </a:lnTo>
                  <a:lnTo>
                    <a:pt x="905757" y="1904507"/>
                  </a:lnTo>
                  <a:lnTo>
                    <a:pt x="943497" y="1921280"/>
                  </a:lnTo>
                  <a:lnTo>
                    <a:pt x="981237" y="1936000"/>
                  </a:lnTo>
                  <a:lnTo>
                    <a:pt x="1018976" y="1961675"/>
                  </a:lnTo>
                  <a:lnTo>
                    <a:pt x="1056716" y="1989939"/>
                  </a:lnTo>
                  <a:lnTo>
                    <a:pt x="1094456" y="2003692"/>
                  </a:lnTo>
                  <a:lnTo>
                    <a:pt x="1132196" y="2009804"/>
                  </a:lnTo>
                  <a:lnTo>
                    <a:pt x="1169936" y="2030260"/>
                  </a:lnTo>
                  <a:lnTo>
                    <a:pt x="1207676" y="2078664"/>
                  </a:lnTo>
                  <a:lnTo>
                    <a:pt x="1245416" y="2141208"/>
                  </a:lnTo>
                  <a:lnTo>
                    <a:pt x="1283156" y="2203320"/>
                  </a:lnTo>
                  <a:lnTo>
                    <a:pt x="1320896" y="2256562"/>
                  </a:lnTo>
                  <a:lnTo>
                    <a:pt x="1358635" y="2299709"/>
                  </a:lnTo>
                  <a:lnTo>
                    <a:pt x="1396375" y="2337549"/>
                  </a:lnTo>
                  <a:lnTo>
                    <a:pt x="1434115" y="2385743"/>
                  </a:lnTo>
                  <a:lnTo>
                    <a:pt x="1471855" y="2430075"/>
                  </a:lnTo>
                  <a:lnTo>
                    <a:pt x="1509595" y="2462028"/>
                  </a:lnTo>
                  <a:lnTo>
                    <a:pt x="1547335" y="2484300"/>
                  </a:lnTo>
                  <a:lnTo>
                    <a:pt x="1585075" y="2490823"/>
                  </a:lnTo>
                  <a:lnTo>
                    <a:pt x="1622815" y="2481072"/>
                  </a:lnTo>
                  <a:lnTo>
                    <a:pt x="1660554" y="2459329"/>
                  </a:lnTo>
                  <a:lnTo>
                    <a:pt x="1698294" y="2436972"/>
                  </a:lnTo>
                  <a:lnTo>
                    <a:pt x="1736034" y="2431750"/>
                  </a:lnTo>
                  <a:lnTo>
                    <a:pt x="1773774" y="2455389"/>
                  </a:lnTo>
                  <a:lnTo>
                    <a:pt x="1811514" y="2487935"/>
                  </a:lnTo>
                  <a:lnTo>
                    <a:pt x="1849254" y="2515232"/>
                  </a:lnTo>
                  <a:lnTo>
                    <a:pt x="1886994" y="2538614"/>
                  </a:lnTo>
                  <a:lnTo>
                    <a:pt x="1924734" y="2571007"/>
                  </a:lnTo>
                  <a:lnTo>
                    <a:pt x="1962474" y="2612694"/>
                  </a:lnTo>
                  <a:lnTo>
                    <a:pt x="2000213" y="2652798"/>
                  </a:lnTo>
                  <a:lnTo>
                    <a:pt x="2037953" y="2685492"/>
                  </a:lnTo>
                  <a:lnTo>
                    <a:pt x="2075693" y="2712363"/>
                  </a:lnTo>
                  <a:lnTo>
                    <a:pt x="2113433" y="2740117"/>
                  </a:lnTo>
                  <a:lnTo>
                    <a:pt x="2151173" y="2779655"/>
                  </a:lnTo>
                  <a:lnTo>
                    <a:pt x="2188913" y="2820786"/>
                  </a:lnTo>
                  <a:lnTo>
                    <a:pt x="2226653" y="2853734"/>
                  </a:lnTo>
                  <a:lnTo>
                    <a:pt x="2264393" y="2883831"/>
                  </a:lnTo>
                  <a:lnTo>
                    <a:pt x="2302133" y="2919914"/>
                  </a:lnTo>
                  <a:lnTo>
                    <a:pt x="2339872" y="2957361"/>
                  </a:lnTo>
                  <a:lnTo>
                    <a:pt x="2377612" y="2990664"/>
                  </a:lnTo>
                  <a:lnTo>
                    <a:pt x="2415352" y="3018667"/>
                  </a:lnTo>
                  <a:lnTo>
                    <a:pt x="2453092" y="3044714"/>
                  </a:lnTo>
                  <a:lnTo>
                    <a:pt x="2490832" y="3073076"/>
                  </a:lnTo>
                  <a:lnTo>
                    <a:pt x="2528572" y="3100772"/>
                  </a:lnTo>
                  <a:lnTo>
                    <a:pt x="2566312" y="3127259"/>
                  </a:lnTo>
                  <a:lnTo>
                    <a:pt x="2604052" y="3153364"/>
                  </a:lnTo>
                  <a:lnTo>
                    <a:pt x="2641792" y="3178916"/>
                  </a:lnTo>
                  <a:lnTo>
                    <a:pt x="2679531" y="319974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1485544" y="3835626"/>
              <a:ext cx="2679531" cy="2402178"/>
            </a:xfrm>
            <a:custGeom>
              <a:avLst/>
              <a:pathLst>
                <a:path w="2679531" h="2402178">
                  <a:moveTo>
                    <a:pt x="2679531" y="2402178"/>
                  </a:moveTo>
                  <a:lnTo>
                    <a:pt x="2641792" y="2387135"/>
                  </a:lnTo>
                  <a:lnTo>
                    <a:pt x="2604052" y="2374010"/>
                  </a:lnTo>
                  <a:lnTo>
                    <a:pt x="2566312" y="2360020"/>
                  </a:lnTo>
                  <a:lnTo>
                    <a:pt x="2528572" y="2344492"/>
                  </a:lnTo>
                  <a:lnTo>
                    <a:pt x="2490832" y="2327161"/>
                  </a:lnTo>
                  <a:lnTo>
                    <a:pt x="2453092" y="2306345"/>
                  </a:lnTo>
                  <a:lnTo>
                    <a:pt x="2415352" y="2278584"/>
                  </a:lnTo>
                  <a:lnTo>
                    <a:pt x="2377612" y="2249176"/>
                  </a:lnTo>
                  <a:lnTo>
                    <a:pt x="2339872" y="2222619"/>
                  </a:lnTo>
                  <a:lnTo>
                    <a:pt x="2302133" y="2198913"/>
                  </a:lnTo>
                  <a:lnTo>
                    <a:pt x="2264393" y="2173703"/>
                  </a:lnTo>
                  <a:lnTo>
                    <a:pt x="2226653" y="2138743"/>
                  </a:lnTo>
                  <a:lnTo>
                    <a:pt x="2188913" y="2095962"/>
                  </a:lnTo>
                  <a:lnTo>
                    <a:pt x="2151173" y="2059833"/>
                  </a:lnTo>
                  <a:lnTo>
                    <a:pt x="2113433" y="2030469"/>
                  </a:lnTo>
                  <a:lnTo>
                    <a:pt x="2075693" y="1995049"/>
                  </a:lnTo>
                  <a:lnTo>
                    <a:pt x="2037953" y="1951432"/>
                  </a:lnTo>
                  <a:lnTo>
                    <a:pt x="2000213" y="1910507"/>
                  </a:lnTo>
                  <a:lnTo>
                    <a:pt x="1962474" y="1878273"/>
                  </a:lnTo>
                  <a:lnTo>
                    <a:pt x="1924734" y="1853312"/>
                  </a:lnTo>
                  <a:lnTo>
                    <a:pt x="1886994" y="1829038"/>
                  </a:lnTo>
                  <a:lnTo>
                    <a:pt x="1849254" y="1795698"/>
                  </a:lnTo>
                  <a:lnTo>
                    <a:pt x="1811514" y="1763030"/>
                  </a:lnTo>
                  <a:lnTo>
                    <a:pt x="1773774" y="1740098"/>
                  </a:lnTo>
                  <a:lnTo>
                    <a:pt x="1736034" y="1721583"/>
                  </a:lnTo>
                  <a:lnTo>
                    <a:pt x="1698294" y="1713547"/>
                  </a:lnTo>
                  <a:lnTo>
                    <a:pt x="1660554" y="1720564"/>
                  </a:lnTo>
                  <a:lnTo>
                    <a:pt x="1622815" y="1739861"/>
                  </a:lnTo>
                  <a:lnTo>
                    <a:pt x="1585075" y="1762291"/>
                  </a:lnTo>
                  <a:lnTo>
                    <a:pt x="1547335" y="1771612"/>
                  </a:lnTo>
                  <a:lnTo>
                    <a:pt x="1509595" y="1750050"/>
                  </a:lnTo>
                  <a:lnTo>
                    <a:pt x="1471855" y="1706817"/>
                  </a:lnTo>
                  <a:lnTo>
                    <a:pt x="1434115" y="1663106"/>
                  </a:lnTo>
                  <a:lnTo>
                    <a:pt x="1396375" y="1626250"/>
                  </a:lnTo>
                  <a:lnTo>
                    <a:pt x="1358635" y="1586159"/>
                  </a:lnTo>
                  <a:lnTo>
                    <a:pt x="1320896" y="1526785"/>
                  </a:lnTo>
                  <a:lnTo>
                    <a:pt x="1283156" y="1461711"/>
                  </a:lnTo>
                  <a:lnTo>
                    <a:pt x="1245416" y="1403252"/>
                  </a:lnTo>
                  <a:lnTo>
                    <a:pt x="1207676" y="1356511"/>
                  </a:lnTo>
                  <a:lnTo>
                    <a:pt x="1169936" y="1320454"/>
                  </a:lnTo>
                  <a:lnTo>
                    <a:pt x="1132196" y="1293600"/>
                  </a:lnTo>
                  <a:lnTo>
                    <a:pt x="1094456" y="1278606"/>
                  </a:lnTo>
                  <a:lnTo>
                    <a:pt x="1056716" y="1271291"/>
                  </a:lnTo>
                  <a:lnTo>
                    <a:pt x="1018976" y="1252219"/>
                  </a:lnTo>
                  <a:lnTo>
                    <a:pt x="981237" y="1217321"/>
                  </a:lnTo>
                  <a:lnTo>
                    <a:pt x="943497" y="1185212"/>
                  </a:lnTo>
                  <a:lnTo>
                    <a:pt x="905757" y="1157977"/>
                  </a:lnTo>
                  <a:lnTo>
                    <a:pt x="868017" y="1133161"/>
                  </a:lnTo>
                  <a:lnTo>
                    <a:pt x="830277" y="1102132"/>
                  </a:lnTo>
                  <a:lnTo>
                    <a:pt x="792537" y="1052383"/>
                  </a:lnTo>
                  <a:lnTo>
                    <a:pt x="754797" y="982587"/>
                  </a:lnTo>
                  <a:lnTo>
                    <a:pt x="717057" y="907948"/>
                  </a:lnTo>
                  <a:lnTo>
                    <a:pt x="679317" y="837036"/>
                  </a:lnTo>
                  <a:lnTo>
                    <a:pt x="641578" y="767661"/>
                  </a:lnTo>
                  <a:lnTo>
                    <a:pt x="603838" y="691294"/>
                  </a:lnTo>
                  <a:lnTo>
                    <a:pt x="566098" y="609775"/>
                  </a:lnTo>
                  <a:lnTo>
                    <a:pt x="528358" y="527060"/>
                  </a:lnTo>
                  <a:lnTo>
                    <a:pt x="490618" y="446506"/>
                  </a:lnTo>
                  <a:lnTo>
                    <a:pt x="452878" y="371104"/>
                  </a:lnTo>
                  <a:lnTo>
                    <a:pt x="415138" y="302680"/>
                  </a:lnTo>
                  <a:lnTo>
                    <a:pt x="377398" y="237646"/>
                  </a:lnTo>
                  <a:lnTo>
                    <a:pt x="339658" y="177100"/>
                  </a:lnTo>
                  <a:lnTo>
                    <a:pt x="301919" y="123038"/>
                  </a:lnTo>
                  <a:lnTo>
                    <a:pt x="264179" y="77578"/>
                  </a:lnTo>
                  <a:lnTo>
                    <a:pt x="226439" y="42219"/>
                  </a:lnTo>
                  <a:lnTo>
                    <a:pt x="188699" y="17531"/>
                  </a:lnTo>
                  <a:lnTo>
                    <a:pt x="150959" y="3571"/>
                  </a:lnTo>
                  <a:lnTo>
                    <a:pt x="113219" y="0"/>
                  </a:lnTo>
                  <a:lnTo>
                    <a:pt x="75479" y="6244"/>
                  </a:lnTo>
                  <a:lnTo>
                    <a:pt x="37739" y="21634"/>
                  </a:lnTo>
                  <a:lnTo>
                    <a:pt x="0" y="4548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l19"/>
            <p:cNvSpPr/>
            <p:nvPr/>
          </p:nvSpPr>
          <p:spPr>
            <a:xfrm>
              <a:off x="1485544" y="3151130"/>
              <a:ext cx="2981450" cy="2887418"/>
            </a:xfrm>
            <a:custGeom>
              <a:avLst/>
              <a:pathLst>
                <a:path w="2981450" h="2887418">
                  <a:moveTo>
                    <a:pt x="0" y="0"/>
                  </a:moveTo>
                  <a:lnTo>
                    <a:pt x="37739" y="54505"/>
                  </a:lnTo>
                  <a:lnTo>
                    <a:pt x="75479" y="109762"/>
                  </a:lnTo>
                  <a:lnTo>
                    <a:pt x="113219" y="165970"/>
                  </a:lnTo>
                  <a:lnTo>
                    <a:pt x="150959" y="223329"/>
                  </a:lnTo>
                  <a:lnTo>
                    <a:pt x="188699" y="282038"/>
                  </a:lnTo>
                  <a:lnTo>
                    <a:pt x="226439" y="342296"/>
                  </a:lnTo>
                  <a:lnTo>
                    <a:pt x="264179" y="404303"/>
                  </a:lnTo>
                  <a:lnTo>
                    <a:pt x="301919" y="468262"/>
                  </a:lnTo>
                  <a:lnTo>
                    <a:pt x="339658" y="534124"/>
                  </a:lnTo>
                  <a:lnTo>
                    <a:pt x="377398" y="601098"/>
                  </a:lnTo>
                  <a:lnTo>
                    <a:pt x="415138" y="668282"/>
                  </a:lnTo>
                  <a:lnTo>
                    <a:pt x="452878" y="735812"/>
                  </a:lnTo>
                  <a:lnTo>
                    <a:pt x="490618" y="809975"/>
                  </a:lnTo>
                  <a:lnTo>
                    <a:pt x="528358" y="889228"/>
                  </a:lnTo>
                  <a:lnTo>
                    <a:pt x="566098" y="970201"/>
                  </a:lnTo>
                  <a:lnTo>
                    <a:pt x="603838" y="1049524"/>
                  </a:lnTo>
                  <a:lnTo>
                    <a:pt x="641578" y="1123829"/>
                  </a:lnTo>
                  <a:lnTo>
                    <a:pt x="679317" y="1193015"/>
                  </a:lnTo>
                  <a:lnTo>
                    <a:pt x="717057" y="1264094"/>
                  </a:lnTo>
                  <a:lnTo>
                    <a:pt x="754797" y="1333401"/>
                  </a:lnTo>
                  <a:lnTo>
                    <a:pt x="792537" y="1396366"/>
                  </a:lnTo>
                  <a:lnTo>
                    <a:pt x="830277" y="1446826"/>
                  </a:lnTo>
                  <a:lnTo>
                    <a:pt x="868017" y="1482432"/>
                  </a:lnTo>
                  <a:lnTo>
                    <a:pt x="905757" y="1508500"/>
                  </a:lnTo>
                  <a:lnTo>
                    <a:pt x="943497" y="1530504"/>
                  </a:lnTo>
                  <a:lnTo>
                    <a:pt x="981237" y="1553919"/>
                  </a:lnTo>
                  <a:lnTo>
                    <a:pt x="1018976" y="1584205"/>
                  </a:lnTo>
                  <a:lnTo>
                    <a:pt x="1056716" y="1607873"/>
                  </a:lnTo>
                  <a:lnTo>
                    <a:pt x="1094456" y="1618407"/>
                  </a:lnTo>
                  <a:lnTo>
                    <a:pt x="1132196" y="1628960"/>
                  </a:lnTo>
                  <a:lnTo>
                    <a:pt x="1169936" y="1652615"/>
                  </a:lnTo>
                  <a:lnTo>
                    <a:pt x="1207676" y="1694846"/>
                  </a:lnTo>
                  <a:lnTo>
                    <a:pt x="1245416" y="1749488"/>
                  </a:lnTo>
                  <a:lnTo>
                    <a:pt x="1283156" y="1809774"/>
                  </a:lnTo>
                  <a:lnTo>
                    <a:pt x="1320896" y="1868932"/>
                  </a:lnTo>
                  <a:lnTo>
                    <a:pt x="1358635" y="1920192"/>
                  </a:lnTo>
                  <a:lnTo>
                    <a:pt x="1396375" y="1959158"/>
                  </a:lnTo>
                  <a:lnTo>
                    <a:pt x="1434115" y="2001683"/>
                  </a:lnTo>
                  <a:lnTo>
                    <a:pt x="1471855" y="2045704"/>
                  </a:lnTo>
                  <a:lnTo>
                    <a:pt x="1509595" y="2083297"/>
                  </a:lnTo>
                  <a:lnTo>
                    <a:pt x="1547335" y="2105214"/>
                  </a:lnTo>
                  <a:lnTo>
                    <a:pt x="1585075" y="2103815"/>
                  </a:lnTo>
                  <a:lnTo>
                    <a:pt x="1622815" y="2087725"/>
                  </a:lnTo>
                  <a:lnTo>
                    <a:pt x="1660554" y="2067205"/>
                  </a:lnTo>
                  <a:lnTo>
                    <a:pt x="1698294" y="2052518"/>
                  </a:lnTo>
                  <a:lnTo>
                    <a:pt x="1736034" y="2053925"/>
                  </a:lnTo>
                  <a:lnTo>
                    <a:pt x="1773774" y="2075002"/>
                  </a:lnTo>
                  <a:lnTo>
                    <a:pt x="1811514" y="2102741"/>
                  </a:lnTo>
                  <a:lnTo>
                    <a:pt x="1849254" y="2132723"/>
                  </a:lnTo>
                  <a:lnTo>
                    <a:pt x="1886994" y="2161084"/>
                  </a:lnTo>
                  <a:lnTo>
                    <a:pt x="1924734" y="2189418"/>
                  </a:lnTo>
                  <a:lnTo>
                    <a:pt x="1962474" y="2222742"/>
                  </a:lnTo>
                  <a:lnTo>
                    <a:pt x="2000213" y="2258911"/>
                  </a:lnTo>
                  <a:lnTo>
                    <a:pt x="2037953" y="2295721"/>
                  </a:lnTo>
                  <a:lnTo>
                    <a:pt x="2075693" y="2330964"/>
                  </a:lnTo>
                  <a:lnTo>
                    <a:pt x="2113433" y="2362551"/>
                  </a:lnTo>
                  <a:lnTo>
                    <a:pt x="2151173" y="2397002"/>
                  </a:lnTo>
                  <a:lnTo>
                    <a:pt x="2188913" y="2435632"/>
                  </a:lnTo>
                  <a:lnTo>
                    <a:pt x="2226653" y="2473497"/>
                  </a:lnTo>
                  <a:lnTo>
                    <a:pt x="2264393" y="2506025"/>
                  </a:lnTo>
                  <a:lnTo>
                    <a:pt x="2302133" y="2536672"/>
                  </a:lnTo>
                  <a:lnTo>
                    <a:pt x="2339872" y="2567248"/>
                  </a:lnTo>
                  <a:lnTo>
                    <a:pt x="2377612" y="2597178"/>
                  </a:lnTo>
                  <a:lnTo>
                    <a:pt x="2415352" y="2625884"/>
                  </a:lnTo>
                  <a:lnTo>
                    <a:pt x="2453092" y="2652788"/>
                  </a:lnTo>
                  <a:lnTo>
                    <a:pt x="2490832" y="2677377"/>
                  </a:lnTo>
                  <a:lnTo>
                    <a:pt x="2528572" y="2699890"/>
                  </a:lnTo>
                  <a:lnTo>
                    <a:pt x="2566312" y="2720898"/>
                  </a:lnTo>
                  <a:lnTo>
                    <a:pt x="2604052" y="2740945"/>
                  </a:lnTo>
                  <a:lnTo>
                    <a:pt x="2641792" y="2760284"/>
                  </a:lnTo>
                  <a:lnTo>
                    <a:pt x="2679531" y="2778220"/>
                  </a:lnTo>
                  <a:lnTo>
                    <a:pt x="2717271" y="2794851"/>
                  </a:lnTo>
                  <a:lnTo>
                    <a:pt x="2755011" y="2810367"/>
                  </a:lnTo>
                  <a:lnTo>
                    <a:pt x="2792751" y="2824955"/>
                  </a:lnTo>
                  <a:lnTo>
                    <a:pt x="2830491" y="2838805"/>
                  </a:lnTo>
                  <a:lnTo>
                    <a:pt x="2868231" y="2852117"/>
                  </a:lnTo>
                  <a:lnTo>
                    <a:pt x="2905971" y="2864837"/>
                  </a:lnTo>
                  <a:lnTo>
                    <a:pt x="2943711" y="2876696"/>
                  </a:lnTo>
                  <a:lnTo>
                    <a:pt x="2981450" y="2887418"/>
                  </a:lnTo>
                </a:path>
              </a:pathLst>
            </a:custGeom>
            <a:ln w="27101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4798947" y="1900948"/>
              <a:ext cx="3279596" cy="43502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1"/>
            <p:cNvSpPr/>
            <p:nvPr/>
          </p:nvSpPr>
          <p:spPr>
            <a:xfrm>
              <a:off x="4798947" y="6251218"/>
              <a:ext cx="3279596" cy="0"/>
            </a:xfrm>
            <a:custGeom>
              <a:avLst/>
              <a:pathLst>
                <a:path w="3279596" h="0">
                  <a:moveTo>
                    <a:pt x="0" y="0"/>
                  </a:moveTo>
                  <a:lnTo>
                    <a:pt x="3279596" y="0"/>
                  </a:lnTo>
                  <a:lnTo>
                    <a:pt x="327959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2"/>
            <p:cNvSpPr/>
            <p:nvPr/>
          </p:nvSpPr>
          <p:spPr>
            <a:xfrm>
              <a:off x="4798947" y="5179723"/>
              <a:ext cx="3279596" cy="0"/>
            </a:xfrm>
            <a:custGeom>
              <a:avLst/>
              <a:pathLst>
                <a:path w="3279596" h="0">
                  <a:moveTo>
                    <a:pt x="0" y="0"/>
                  </a:moveTo>
                  <a:lnTo>
                    <a:pt x="3279596" y="0"/>
                  </a:lnTo>
                  <a:lnTo>
                    <a:pt x="327959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4798947" y="4108228"/>
              <a:ext cx="3279596" cy="0"/>
            </a:xfrm>
            <a:custGeom>
              <a:avLst/>
              <a:pathLst>
                <a:path w="3279596" h="0">
                  <a:moveTo>
                    <a:pt x="0" y="0"/>
                  </a:moveTo>
                  <a:lnTo>
                    <a:pt x="3279596" y="0"/>
                  </a:lnTo>
                  <a:lnTo>
                    <a:pt x="327959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4798947" y="3036733"/>
              <a:ext cx="3279596" cy="0"/>
            </a:xfrm>
            <a:custGeom>
              <a:avLst/>
              <a:pathLst>
                <a:path w="3279596" h="0">
                  <a:moveTo>
                    <a:pt x="0" y="0"/>
                  </a:moveTo>
                  <a:lnTo>
                    <a:pt x="3279596" y="0"/>
                  </a:lnTo>
                  <a:lnTo>
                    <a:pt x="327959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4798947" y="1965238"/>
              <a:ext cx="3279596" cy="0"/>
            </a:xfrm>
            <a:custGeom>
              <a:avLst/>
              <a:pathLst>
                <a:path w="3279596" h="0">
                  <a:moveTo>
                    <a:pt x="0" y="0"/>
                  </a:moveTo>
                  <a:lnTo>
                    <a:pt x="3279596" y="0"/>
                  </a:lnTo>
                  <a:lnTo>
                    <a:pt x="327959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6"/>
            <p:cNvSpPr/>
            <p:nvPr/>
          </p:nvSpPr>
          <p:spPr>
            <a:xfrm>
              <a:off x="4948020" y="2699546"/>
              <a:ext cx="145436" cy="1751401"/>
            </a:xfrm>
            <a:custGeom>
              <a:avLst/>
              <a:pathLst>
                <a:path w="145436" h="1751401">
                  <a:moveTo>
                    <a:pt x="0" y="1742411"/>
                  </a:moveTo>
                  <a:lnTo>
                    <a:pt x="72718" y="0"/>
                  </a:lnTo>
                  <a:lnTo>
                    <a:pt x="145436" y="111848"/>
                  </a:lnTo>
                  <a:lnTo>
                    <a:pt x="145436" y="128941"/>
                  </a:lnTo>
                  <a:lnTo>
                    <a:pt x="72718" y="17648"/>
                  </a:lnTo>
                  <a:lnTo>
                    <a:pt x="0" y="1751401"/>
                  </a:lnTo>
                  <a:close/>
                </a:path>
              </a:pathLst>
            </a:custGeom>
            <a:solidFill>
              <a:srgbClr val="FFE07F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7"/>
            <p:cNvSpPr/>
            <p:nvPr/>
          </p:nvSpPr>
          <p:spPr>
            <a:xfrm>
              <a:off x="5238893" y="2141718"/>
              <a:ext cx="581746" cy="1995623"/>
            </a:xfrm>
            <a:custGeom>
              <a:avLst/>
              <a:pathLst>
                <a:path w="581746" h="1995623">
                  <a:moveTo>
                    <a:pt x="0" y="0"/>
                  </a:moveTo>
                  <a:lnTo>
                    <a:pt x="72718" y="792492"/>
                  </a:lnTo>
                  <a:lnTo>
                    <a:pt x="145436" y="281901"/>
                  </a:lnTo>
                  <a:lnTo>
                    <a:pt x="218154" y="752136"/>
                  </a:lnTo>
                  <a:lnTo>
                    <a:pt x="290873" y="1085866"/>
                  </a:lnTo>
                  <a:lnTo>
                    <a:pt x="363591" y="1058732"/>
                  </a:lnTo>
                  <a:lnTo>
                    <a:pt x="436309" y="1985067"/>
                  </a:lnTo>
                  <a:lnTo>
                    <a:pt x="509028" y="1067463"/>
                  </a:lnTo>
                  <a:lnTo>
                    <a:pt x="581746" y="1870532"/>
                  </a:lnTo>
                  <a:lnTo>
                    <a:pt x="581746" y="1881658"/>
                  </a:lnTo>
                  <a:lnTo>
                    <a:pt x="509028" y="1082579"/>
                  </a:lnTo>
                  <a:lnTo>
                    <a:pt x="436309" y="1995623"/>
                  </a:lnTo>
                  <a:lnTo>
                    <a:pt x="363591" y="1073892"/>
                  </a:lnTo>
                  <a:lnTo>
                    <a:pt x="290873" y="1100891"/>
                  </a:lnTo>
                  <a:lnTo>
                    <a:pt x="218154" y="768819"/>
                  </a:lnTo>
                  <a:lnTo>
                    <a:pt x="145436" y="300921"/>
                  </a:lnTo>
                  <a:lnTo>
                    <a:pt x="72718" y="808975"/>
                  </a:lnTo>
                  <a:lnTo>
                    <a:pt x="0" y="20420"/>
                  </a:lnTo>
                  <a:close/>
                </a:path>
              </a:pathLst>
            </a:custGeom>
            <a:solidFill>
              <a:srgbClr val="FFE07F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28"/>
            <p:cNvSpPr/>
            <p:nvPr/>
          </p:nvSpPr>
          <p:spPr>
            <a:xfrm>
              <a:off x="6038795" y="2263634"/>
              <a:ext cx="218154" cy="1769186"/>
            </a:xfrm>
            <a:custGeom>
              <a:avLst/>
              <a:pathLst>
                <a:path w="218154" h="1769186">
                  <a:moveTo>
                    <a:pt x="0" y="0"/>
                  </a:moveTo>
                  <a:lnTo>
                    <a:pt x="72718" y="275305"/>
                  </a:lnTo>
                  <a:lnTo>
                    <a:pt x="145436" y="730990"/>
                  </a:lnTo>
                  <a:lnTo>
                    <a:pt x="218154" y="1758107"/>
                  </a:lnTo>
                  <a:lnTo>
                    <a:pt x="218154" y="1769186"/>
                  </a:lnTo>
                  <a:lnTo>
                    <a:pt x="145436" y="747172"/>
                  </a:lnTo>
                  <a:lnTo>
                    <a:pt x="72718" y="293752"/>
                  </a:lnTo>
                  <a:lnTo>
                    <a:pt x="0" y="19815"/>
                  </a:lnTo>
                  <a:close/>
                </a:path>
              </a:pathLst>
            </a:custGeom>
            <a:solidFill>
              <a:srgbClr val="FFE07F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29"/>
            <p:cNvSpPr/>
            <p:nvPr/>
          </p:nvSpPr>
          <p:spPr>
            <a:xfrm>
              <a:off x="6475105" y="2199523"/>
              <a:ext cx="1454366" cy="3625426"/>
            </a:xfrm>
            <a:custGeom>
              <a:avLst/>
              <a:pathLst>
                <a:path w="1454366" h="3625426">
                  <a:moveTo>
                    <a:pt x="0" y="0"/>
                  </a:moveTo>
                  <a:lnTo>
                    <a:pt x="72718" y="349532"/>
                  </a:lnTo>
                  <a:lnTo>
                    <a:pt x="145436" y="727321"/>
                  </a:lnTo>
                  <a:lnTo>
                    <a:pt x="218154" y="1593003"/>
                  </a:lnTo>
                  <a:lnTo>
                    <a:pt x="290873" y="2058207"/>
                  </a:lnTo>
                  <a:lnTo>
                    <a:pt x="363591" y="1105005"/>
                  </a:lnTo>
                  <a:lnTo>
                    <a:pt x="436309" y="1066709"/>
                  </a:lnTo>
                  <a:lnTo>
                    <a:pt x="509028" y="1944560"/>
                  </a:lnTo>
                  <a:lnTo>
                    <a:pt x="581746" y="2101922"/>
                  </a:lnTo>
                  <a:lnTo>
                    <a:pt x="654464" y="2580286"/>
                  </a:lnTo>
                  <a:lnTo>
                    <a:pt x="727183" y="2015624"/>
                  </a:lnTo>
                  <a:lnTo>
                    <a:pt x="799901" y="1936305"/>
                  </a:lnTo>
                  <a:lnTo>
                    <a:pt x="872619" y="2200106"/>
                  </a:lnTo>
                  <a:lnTo>
                    <a:pt x="945338" y="2918285"/>
                  </a:lnTo>
                  <a:lnTo>
                    <a:pt x="1018056" y="2884199"/>
                  </a:lnTo>
                  <a:lnTo>
                    <a:pt x="1090774" y="2611350"/>
                  </a:lnTo>
                  <a:lnTo>
                    <a:pt x="1163493" y="3183103"/>
                  </a:lnTo>
                  <a:lnTo>
                    <a:pt x="1236211" y="3571231"/>
                  </a:lnTo>
                  <a:lnTo>
                    <a:pt x="1308929" y="3531170"/>
                  </a:lnTo>
                  <a:lnTo>
                    <a:pt x="1381648" y="3534762"/>
                  </a:lnTo>
                  <a:lnTo>
                    <a:pt x="1454366" y="3623297"/>
                  </a:lnTo>
                  <a:lnTo>
                    <a:pt x="1454366" y="3625426"/>
                  </a:lnTo>
                  <a:lnTo>
                    <a:pt x="1381648" y="3537330"/>
                  </a:lnTo>
                  <a:lnTo>
                    <a:pt x="1308929" y="3533756"/>
                  </a:lnTo>
                  <a:lnTo>
                    <a:pt x="1236211" y="3573619"/>
                  </a:lnTo>
                  <a:lnTo>
                    <a:pt x="1163493" y="3187419"/>
                  </a:lnTo>
                  <a:lnTo>
                    <a:pt x="1090774" y="2618508"/>
                  </a:lnTo>
                  <a:lnTo>
                    <a:pt x="1018056" y="2890001"/>
                  </a:lnTo>
                  <a:lnTo>
                    <a:pt x="945338" y="2923917"/>
                  </a:lnTo>
                  <a:lnTo>
                    <a:pt x="872619" y="2209307"/>
                  </a:lnTo>
                  <a:lnTo>
                    <a:pt x="799901" y="1946817"/>
                  </a:lnTo>
                  <a:lnTo>
                    <a:pt x="727183" y="2025742"/>
                  </a:lnTo>
                  <a:lnTo>
                    <a:pt x="654464" y="2587598"/>
                  </a:lnTo>
                  <a:lnTo>
                    <a:pt x="581746" y="2111611"/>
                  </a:lnTo>
                  <a:lnTo>
                    <a:pt x="509028" y="1955031"/>
                  </a:lnTo>
                  <a:lnTo>
                    <a:pt x="436309" y="1081542"/>
                  </a:lnTo>
                  <a:lnTo>
                    <a:pt x="363591" y="1119647"/>
                  </a:lnTo>
                  <a:lnTo>
                    <a:pt x="290873" y="2068113"/>
                  </a:lnTo>
                  <a:lnTo>
                    <a:pt x="218154" y="1605220"/>
                  </a:lnTo>
                  <a:lnTo>
                    <a:pt x="145436" y="743841"/>
                  </a:lnTo>
                  <a:lnTo>
                    <a:pt x="72718" y="367929"/>
                  </a:lnTo>
                  <a:lnTo>
                    <a:pt x="0" y="20133"/>
                  </a:lnTo>
                  <a:close/>
                </a:path>
              </a:pathLst>
            </a:custGeom>
            <a:solidFill>
              <a:srgbClr val="FFE07F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l30"/>
            <p:cNvSpPr/>
            <p:nvPr/>
          </p:nvSpPr>
          <p:spPr>
            <a:xfrm>
              <a:off x="4948020" y="2699546"/>
              <a:ext cx="145436" cy="1742411"/>
            </a:xfrm>
            <a:custGeom>
              <a:avLst/>
              <a:pathLst>
                <a:path w="145436" h="1742411">
                  <a:moveTo>
                    <a:pt x="0" y="1742411"/>
                  </a:moveTo>
                  <a:lnTo>
                    <a:pt x="72718" y="0"/>
                  </a:lnTo>
                  <a:lnTo>
                    <a:pt x="145436" y="11184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3" name="pl31"/>
            <p:cNvSpPr/>
            <p:nvPr/>
          </p:nvSpPr>
          <p:spPr>
            <a:xfrm>
              <a:off x="5238893" y="2141718"/>
              <a:ext cx="581746" cy="1985067"/>
            </a:xfrm>
            <a:custGeom>
              <a:avLst/>
              <a:pathLst>
                <a:path w="581746" h="1985067">
                  <a:moveTo>
                    <a:pt x="0" y="0"/>
                  </a:moveTo>
                  <a:lnTo>
                    <a:pt x="72718" y="792492"/>
                  </a:lnTo>
                  <a:lnTo>
                    <a:pt x="145436" y="281901"/>
                  </a:lnTo>
                  <a:lnTo>
                    <a:pt x="218154" y="752136"/>
                  </a:lnTo>
                  <a:lnTo>
                    <a:pt x="290873" y="1085866"/>
                  </a:lnTo>
                  <a:lnTo>
                    <a:pt x="363591" y="1058732"/>
                  </a:lnTo>
                  <a:lnTo>
                    <a:pt x="436309" y="1985067"/>
                  </a:lnTo>
                  <a:lnTo>
                    <a:pt x="509028" y="1067463"/>
                  </a:lnTo>
                  <a:lnTo>
                    <a:pt x="581746" y="187053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6038795" y="2263634"/>
              <a:ext cx="218154" cy="1758107"/>
            </a:xfrm>
            <a:custGeom>
              <a:avLst/>
              <a:pathLst>
                <a:path w="218154" h="1758107">
                  <a:moveTo>
                    <a:pt x="0" y="0"/>
                  </a:moveTo>
                  <a:lnTo>
                    <a:pt x="72718" y="275305"/>
                  </a:lnTo>
                  <a:lnTo>
                    <a:pt x="145436" y="730990"/>
                  </a:lnTo>
                  <a:lnTo>
                    <a:pt x="218154" y="175810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5" name="pl33"/>
            <p:cNvSpPr/>
            <p:nvPr/>
          </p:nvSpPr>
          <p:spPr>
            <a:xfrm>
              <a:off x="6475105" y="2199523"/>
              <a:ext cx="1454366" cy="3623297"/>
            </a:xfrm>
            <a:custGeom>
              <a:avLst/>
              <a:pathLst>
                <a:path w="1454366" h="3623297">
                  <a:moveTo>
                    <a:pt x="0" y="0"/>
                  </a:moveTo>
                  <a:lnTo>
                    <a:pt x="72718" y="349532"/>
                  </a:lnTo>
                  <a:lnTo>
                    <a:pt x="145436" y="727321"/>
                  </a:lnTo>
                  <a:lnTo>
                    <a:pt x="218154" y="1593003"/>
                  </a:lnTo>
                  <a:lnTo>
                    <a:pt x="290873" y="2058207"/>
                  </a:lnTo>
                  <a:lnTo>
                    <a:pt x="363591" y="1105005"/>
                  </a:lnTo>
                  <a:lnTo>
                    <a:pt x="436309" y="1066709"/>
                  </a:lnTo>
                  <a:lnTo>
                    <a:pt x="509028" y="1944560"/>
                  </a:lnTo>
                  <a:lnTo>
                    <a:pt x="581746" y="2101922"/>
                  </a:lnTo>
                  <a:lnTo>
                    <a:pt x="654464" y="2580286"/>
                  </a:lnTo>
                  <a:lnTo>
                    <a:pt x="727183" y="2015624"/>
                  </a:lnTo>
                  <a:lnTo>
                    <a:pt x="799901" y="1936305"/>
                  </a:lnTo>
                  <a:lnTo>
                    <a:pt x="872619" y="2200106"/>
                  </a:lnTo>
                  <a:lnTo>
                    <a:pt x="945338" y="2918285"/>
                  </a:lnTo>
                  <a:lnTo>
                    <a:pt x="1018056" y="2884199"/>
                  </a:lnTo>
                  <a:lnTo>
                    <a:pt x="1090774" y="2611350"/>
                  </a:lnTo>
                  <a:lnTo>
                    <a:pt x="1163493" y="3183103"/>
                  </a:lnTo>
                  <a:lnTo>
                    <a:pt x="1236211" y="3571231"/>
                  </a:lnTo>
                  <a:lnTo>
                    <a:pt x="1308929" y="3531170"/>
                  </a:lnTo>
                  <a:lnTo>
                    <a:pt x="1381648" y="3534762"/>
                  </a:lnTo>
                  <a:lnTo>
                    <a:pt x="1454366" y="362329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6" name="pl34"/>
            <p:cNvSpPr/>
            <p:nvPr/>
          </p:nvSpPr>
          <p:spPr>
            <a:xfrm>
              <a:off x="4948020" y="2717195"/>
              <a:ext cx="145436" cy="1733752"/>
            </a:xfrm>
            <a:custGeom>
              <a:avLst/>
              <a:pathLst>
                <a:path w="145436" h="1733752">
                  <a:moveTo>
                    <a:pt x="145436" y="111292"/>
                  </a:moveTo>
                  <a:lnTo>
                    <a:pt x="72718" y="0"/>
                  </a:lnTo>
                  <a:lnTo>
                    <a:pt x="0" y="173375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" name="pl35"/>
            <p:cNvSpPr/>
            <p:nvPr/>
          </p:nvSpPr>
          <p:spPr>
            <a:xfrm>
              <a:off x="5238893" y="2162139"/>
              <a:ext cx="581746" cy="1975202"/>
            </a:xfrm>
            <a:custGeom>
              <a:avLst/>
              <a:pathLst>
                <a:path w="581746" h="1975202">
                  <a:moveTo>
                    <a:pt x="581746" y="1861237"/>
                  </a:moveTo>
                  <a:lnTo>
                    <a:pt x="509028" y="1062158"/>
                  </a:lnTo>
                  <a:lnTo>
                    <a:pt x="436309" y="1975202"/>
                  </a:lnTo>
                  <a:lnTo>
                    <a:pt x="363591" y="1053471"/>
                  </a:lnTo>
                  <a:lnTo>
                    <a:pt x="290873" y="1080470"/>
                  </a:lnTo>
                  <a:lnTo>
                    <a:pt x="218154" y="748398"/>
                  </a:lnTo>
                  <a:lnTo>
                    <a:pt x="145436" y="280500"/>
                  </a:lnTo>
                  <a:lnTo>
                    <a:pt x="72718" y="788554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8" name="pl36"/>
            <p:cNvSpPr/>
            <p:nvPr/>
          </p:nvSpPr>
          <p:spPr>
            <a:xfrm>
              <a:off x="6038795" y="2283449"/>
              <a:ext cx="218154" cy="1749371"/>
            </a:xfrm>
            <a:custGeom>
              <a:avLst/>
              <a:pathLst>
                <a:path w="218154" h="1749371">
                  <a:moveTo>
                    <a:pt x="218154" y="1749371"/>
                  </a:moveTo>
                  <a:lnTo>
                    <a:pt x="145436" y="727357"/>
                  </a:lnTo>
                  <a:lnTo>
                    <a:pt x="72718" y="273937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9" name="pl37"/>
            <p:cNvSpPr/>
            <p:nvPr/>
          </p:nvSpPr>
          <p:spPr>
            <a:xfrm>
              <a:off x="6475105" y="2219657"/>
              <a:ext cx="1454366" cy="3605292"/>
            </a:xfrm>
            <a:custGeom>
              <a:avLst/>
              <a:pathLst>
                <a:path w="1454366" h="3605292">
                  <a:moveTo>
                    <a:pt x="1454366" y="3605292"/>
                  </a:moveTo>
                  <a:lnTo>
                    <a:pt x="1381648" y="3517197"/>
                  </a:lnTo>
                  <a:lnTo>
                    <a:pt x="1308929" y="3513623"/>
                  </a:lnTo>
                  <a:lnTo>
                    <a:pt x="1236211" y="3553485"/>
                  </a:lnTo>
                  <a:lnTo>
                    <a:pt x="1163493" y="3167286"/>
                  </a:lnTo>
                  <a:lnTo>
                    <a:pt x="1090774" y="2598374"/>
                  </a:lnTo>
                  <a:lnTo>
                    <a:pt x="1018056" y="2869867"/>
                  </a:lnTo>
                  <a:lnTo>
                    <a:pt x="945338" y="2903784"/>
                  </a:lnTo>
                  <a:lnTo>
                    <a:pt x="872619" y="2189173"/>
                  </a:lnTo>
                  <a:lnTo>
                    <a:pt x="799901" y="1926683"/>
                  </a:lnTo>
                  <a:lnTo>
                    <a:pt x="727183" y="2005608"/>
                  </a:lnTo>
                  <a:lnTo>
                    <a:pt x="654464" y="2567465"/>
                  </a:lnTo>
                  <a:lnTo>
                    <a:pt x="581746" y="2091477"/>
                  </a:lnTo>
                  <a:lnTo>
                    <a:pt x="509028" y="1934897"/>
                  </a:lnTo>
                  <a:lnTo>
                    <a:pt x="436309" y="1061408"/>
                  </a:lnTo>
                  <a:lnTo>
                    <a:pt x="363591" y="1099514"/>
                  </a:lnTo>
                  <a:lnTo>
                    <a:pt x="290873" y="2047979"/>
                  </a:lnTo>
                  <a:lnTo>
                    <a:pt x="218154" y="1585087"/>
                  </a:lnTo>
                  <a:lnTo>
                    <a:pt x="145436" y="723707"/>
                  </a:lnTo>
                  <a:lnTo>
                    <a:pt x="72718" y="347795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0" name="pg38"/>
            <p:cNvSpPr/>
            <p:nvPr/>
          </p:nvSpPr>
          <p:spPr>
            <a:xfrm>
              <a:off x="4948020" y="2344161"/>
              <a:ext cx="2868231" cy="3886255"/>
            </a:xfrm>
            <a:custGeom>
              <a:avLst/>
              <a:pathLst>
                <a:path w="2868231" h="3886255">
                  <a:moveTo>
                    <a:pt x="0" y="148473"/>
                  </a:moveTo>
                  <a:lnTo>
                    <a:pt x="37739" y="189723"/>
                  </a:lnTo>
                  <a:lnTo>
                    <a:pt x="75479" y="224284"/>
                  </a:lnTo>
                  <a:lnTo>
                    <a:pt x="113219" y="253642"/>
                  </a:lnTo>
                  <a:lnTo>
                    <a:pt x="150959" y="279565"/>
                  </a:lnTo>
                  <a:lnTo>
                    <a:pt x="188699" y="300968"/>
                  </a:lnTo>
                  <a:lnTo>
                    <a:pt x="226439" y="316027"/>
                  </a:lnTo>
                  <a:lnTo>
                    <a:pt x="264179" y="324503"/>
                  </a:lnTo>
                  <a:lnTo>
                    <a:pt x="301919" y="326735"/>
                  </a:lnTo>
                  <a:lnTo>
                    <a:pt x="339658" y="323586"/>
                  </a:lnTo>
                  <a:lnTo>
                    <a:pt x="377398" y="316830"/>
                  </a:lnTo>
                  <a:lnTo>
                    <a:pt x="415138" y="313886"/>
                  </a:lnTo>
                  <a:lnTo>
                    <a:pt x="452878" y="315595"/>
                  </a:lnTo>
                  <a:lnTo>
                    <a:pt x="490618" y="320370"/>
                  </a:lnTo>
                  <a:lnTo>
                    <a:pt x="528358" y="326423"/>
                  </a:lnTo>
                  <a:lnTo>
                    <a:pt x="566098" y="331876"/>
                  </a:lnTo>
                  <a:lnTo>
                    <a:pt x="603838" y="343811"/>
                  </a:lnTo>
                  <a:lnTo>
                    <a:pt x="641578" y="387488"/>
                  </a:lnTo>
                  <a:lnTo>
                    <a:pt x="679317" y="439455"/>
                  </a:lnTo>
                  <a:lnTo>
                    <a:pt x="717057" y="476571"/>
                  </a:lnTo>
                  <a:lnTo>
                    <a:pt x="754797" y="491913"/>
                  </a:lnTo>
                  <a:lnTo>
                    <a:pt x="792537" y="504346"/>
                  </a:lnTo>
                  <a:lnTo>
                    <a:pt x="830277" y="510381"/>
                  </a:lnTo>
                  <a:lnTo>
                    <a:pt x="868017" y="505327"/>
                  </a:lnTo>
                  <a:lnTo>
                    <a:pt x="905757" y="486311"/>
                  </a:lnTo>
                  <a:lnTo>
                    <a:pt x="943497" y="453686"/>
                  </a:lnTo>
                  <a:lnTo>
                    <a:pt x="981237" y="411226"/>
                  </a:lnTo>
                  <a:lnTo>
                    <a:pt x="1018976" y="365030"/>
                  </a:lnTo>
                  <a:lnTo>
                    <a:pt x="1056716" y="322053"/>
                  </a:lnTo>
                  <a:lnTo>
                    <a:pt x="1094456" y="288601"/>
                  </a:lnTo>
                  <a:lnTo>
                    <a:pt x="1132196" y="227488"/>
                  </a:lnTo>
                  <a:lnTo>
                    <a:pt x="1169936" y="131233"/>
                  </a:lnTo>
                  <a:lnTo>
                    <a:pt x="1207676" y="38341"/>
                  </a:lnTo>
                  <a:lnTo>
                    <a:pt x="1245416" y="0"/>
                  </a:lnTo>
                  <a:lnTo>
                    <a:pt x="1283156" y="2172"/>
                  </a:lnTo>
                  <a:lnTo>
                    <a:pt x="1320896" y="19021"/>
                  </a:lnTo>
                  <a:lnTo>
                    <a:pt x="1358635" y="41086"/>
                  </a:lnTo>
                  <a:lnTo>
                    <a:pt x="1396375" y="60948"/>
                  </a:lnTo>
                  <a:lnTo>
                    <a:pt x="1434115" y="76214"/>
                  </a:lnTo>
                  <a:lnTo>
                    <a:pt x="1471855" y="90680"/>
                  </a:lnTo>
                  <a:lnTo>
                    <a:pt x="1509595" y="112496"/>
                  </a:lnTo>
                  <a:lnTo>
                    <a:pt x="1547335" y="152702"/>
                  </a:lnTo>
                  <a:lnTo>
                    <a:pt x="1585075" y="215930"/>
                  </a:lnTo>
                  <a:lnTo>
                    <a:pt x="1622815" y="282625"/>
                  </a:lnTo>
                  <a:lnTo>
                    <a:pt x="1660554" y="343421"/>
                  </a:lnTo>
                  <a:lnTo>
                    <a:pt x="1698294" y="409443"/>
                  </a:lnTo>
                  <a:lnTo>
                    <a:pt x="1736034" y="500844"/>
                  </a:lnTo>
                  <a:lnTo>
                    <a:pt x="1773774" y="603142"/>
                  </a:lnTo>
                  <a:lnTo>
                    <a:pt x="1811514" y="703127"/>
                  </a:lnTo>
                  <a:lnTo>
                    <a:pt x="1849254" y="795077"/>
                  </a:lnTo>
                  <a:lnTo>
                    <a:pt x="1886994" y="880621"/>
                  </a:lnTo>
                  <a:lnTo>
                    <a:pt x="1924734" y="974646"/>
                  </a:lnTo>
                  <a:lnTo>
                    <a:pt x="1962474" y="1077074"/>
                  </a:lnTo>
                  <a:lnTo>
                    <a:pt x="2000213" y="1169162"/>
                  </a:lnTo>
                  <a:lnTo>
                    <a:pt x="2037953" y="1249763"/>
                  </a:lnTo>
                  <a:lnTo>
                    <a:pt x="2075693" y="1313580"/>
                  </a:lnTo>
                  <a:lnTo>
                    <a:pt x="2113433" y="1353634"/>
                  </a:lnTo>
                  <a:lnTo>
                    <a:pt x="2151173" y="1383812"/>
                  </a:lnTo>
                  <a:lnTo>
                    <a:pt x="2188913" y="1437650"/>
                  </a:lnTo>
                  <a:lnTo>
                    <a:pt x="2226653" y="1515390"/>
                  </a:lnTo>
                  <a:lnTo>
                    <a:pt x="2264393" y="1588936"/>
                  </a:lnTo>
                  <a:lnTo>
                    <a:pt x="2302133" y="1653387"/>
                  </a:lnTo>
                  <a:lnTo>
                    <a:pt x="2339872" y="1726742"/>
                  </a:lnTo>
                  <a:lnTo>
                    <a:pt x="2377612" y="1814719"/>
                  </a:lnTo>
                  <a:lnTo>
                    <a:pt x="2415352" y="1906210"/>
                  </a:lnTo>
                  <a:lnTo>
                    <a:pt x="2453092" y="1993461"/>
                  </a:lnTo>
                  <a:lnTo>
                    <a:pt x="2490832" y="2075569"/>
                  </a:lnTo>
                  <a:lnTo>
                    <a:pt x="2528572" y="2158192"/>
                  </a:lnTo>
                  <a:lnTo>
                    <a:pt x="2566312" y="2247476"/>
                  </a:lnTo>
                  <a:lnTo>
                    <a:pt x="2604052" y="2339076"/>
                  </a:lnTo>
                  <a:lnTo>
                    <a:pt x="2641792" y="2431081"/>
                  </a:lnTo>
                  <a:lnTo>
                    <a:pt x="2679531" y="2522434"/>
                  </a:lnTo>
                  <a:lnTo>
                    <a:pt x="2717271" y="2610336"/>
                  </a:lnTo>
                  <a:lnTo>
                    <a:pt x="2755011" y="2688895"/>
                  </a:lnTo>
                  <a:lnTo>
                    <a:pt x="2792751" y="2753895"/>
                  </a:lnTo>
                  <a:lnTo>
                    <a:pt x="2830491" y="2801790"/>
                  </a:lnTo>
                  <a:lnTo>
                    <a:pt x="2868231" y="2829987"/>
                  </a:lnTo>
                  <a:lnTo>
                    <a:pt x="2868231" y="3886255"/>
                  </a:lnTo>
                  <a:lnTo>
                    <a:pt x="2830491" y="3745493"/>
                  </a:lnTo>
                  <a:lnTo>
                    <a:pt x="2792751" y="3624241"/>
                  </a:lnTo>
                  <a:lnTo>
                    <a:pt x="2755011" y="3520491"/>
                  </a:lnTo>
                  <a:lnTo>
                    <a:pt x="2717271" y="3431055"/>
                  </a:lnTo>
                  <a:lnTo>
                    <a:pt x="2679531" y="3351983"/>
                  </a:lnTo>
                  <a:lnTo>
                    <a:pt x="2641792" y="3276312"/>
                  </a:lnTo>
                  <a:lnTo>
                    <a:pt x="2604052" y="3201540"/>
                  </a:lnTo>
                  <a:lnTo>
                    <a:pt x="2566312" y="3127508"/>
                  </a:lnTo>
                  <a:lnTo>
                    <a:pt x="2528572" y="3052590"/>
                  </a:lnTo>
                  <a:lnTo>
                    <a:pt x="2490832" y="2968965"/>
                  </a:lnTo>
                  <a:lnTo>
                    <a:pt x="2453092" y="2883662"/>
                  </a:lnTo>
                  <a:lnTo>
                    <a:pt x="2415352" y="2804275"/>
                  </a:lnTo>
                  <a:lnTo>
                    <a:pt x="2377612" y="2731837"/>
                  </a:lnTo>
                  <a:lnTo>
                    <a:pt x="2339872" y="2660528"/>
                  </a:lnTo>
                  <a:lnTo>
                    <a:pt x="2302133" y="2581250"/>
                  </a:lnTo>
                  <a:lnTo>
                    <a:pt x="2264393" y="2499999"/>
                  </a:lnTo>
                  <a:lnTo>
                    <a:pt x="2226653" y="2432683"/>
                  </a:lnTo>
                  <a:lnTo>
                    <a:pt x="2188913" y="2372210"/>
                  </a:lnTo>
                  <a:lnTo>
                    <a:pt x="2151173" y="2308066"/>
                  </a:lnTo>
                  <a:lnTo>
                    <a:pt x="2113433" y="2257821"/>
                  </a:lnTo>
                  <a:lnTo>
                    <a:pt x="2075693" y="2216297"/>
                  </a:lnTo>
                  <a:lnTo>
                    <a:pt x="2037953" y="2157263"/>
                  </a:lnTo>
                  <a:lnTo>
                    <a:pt x="2000213" y="2062368"/>
                  </a:lnTo>
                  <a:lnTo>
                    <a:pt x="1962474" y="1958056"/>
                  </a:lnTo>
                  <a:lnTo>
                    <a:pt x="1924734" y="1861637"/>
                  </a:lnTo>
                  <a:lnTo>
                    <a:pt x="1886994" y="1772501"/>
                  </a:lnTo>
                  <a:lnTo>
                    <a:pt x="1849254" y="1673706"/>
                  </a:lnTo>
                  <a:lnTo>
                    <a:pt x="1811514" y="1569695"/>
                  </a:lnTo>
                  <a:lnTo>
                    <a:pt x="1773774" y="1474389"/>
                  </a:lnTo>
                  <a:lnTo>
                    <a:pt x="1736034" y="1394363"/>
                  </a:lnTo>
                  <a:lnTo>
                    <a:pt x="1698294" y="1328702"/>
                  </a:lnTo>
                  <a:lnTo>
                    <a:pt x="1660554" y="1272139"/>
                  </a:lnTo>
                  <a:lnTo>
                    <a:pt x="1622815" y="1213353"/>
                  </a:lnTo>
                  <a:lnTo>
                    <a:pt x="1585075" y="1161965"/>
                  </a:lnTo>
                  <a:lnTo>
                    <a:pt x="1547335" y="1121441"/>
                  </a:lnTo>
                  <a:lnTo>
                    <a:pt x="1509595" y="1082569"/>
                  </a:lnTo>
                  <a:lnTo>
                    <a:pt x="1471855" y="1040992"/>
                  </a:lnTo>
                  <a:lnTo>
                    <a:pt x="1434115" y="1005262"/>
                  </a:lnTo>
                  <a:lnTo>
                    <a:pt x="1396375" y="983768"/>
                  </a:lnTo>
                  <a:lnTo>
                    <a:pt x="1358635" y="980549"/>
                  </a:lnTo>
                  <a:lnTo>
                    <a:pt x="1320896" y="993449"/>
                  </a:lnTo>
                  <a:lnTo>
                    <a:pt x="1283156" y="1015290"/>
                  </a:lnTo>
                  <a:lnTo>
                    <a:pt x="1245416" y="1036852"/>
                  </a:lnTo>
                  <a:lnTo>
                    <a:pt x="1207676" y="1070664"/>
                  </a:lnTo>
                  <a:lnTo>
                    <a:pt x="1169936" y="1150241"/>
                  </a:lnTo>
                  <a:lnTo>
                    <a:pt x="1132196" y="1246261"/>
                  </a:lnTo>
                  <a:lnTo>
                    <a:pt x="1094456" y="1311898"/>
                  </a:lnTo>
                  <a:lnTo>
                    <a:pt x="1056716" y="1329926"/>
                  </a:lnTo>
                  <a:lnTo>
                    <a:pt x="1018976" y="1337247"/>
                  </a:lnTo>
                  <a:lnTo>
                    <a:pt x="981237" y="1338929"/>
                  </a:lnTo>
                  <a:lnTo>
                    <a:pt x="943497" y="1339938"/>
                  </a:lnTo>
                  <a:lnTo>
                    <a:pt x="905757" y="1344384"/>
                  </a:lnTo>
                  <a:lnTo>
                    <a:pt x="868017" y="1354054"/>
                  </a:lnTo>
                  <a:lnTo>
                    <a:pt x="830277" y="1367311"/>
                  </a:lnTo>
                  <a:lnTo>
                    <a:pt x="792537" y="1379294"/>
                  </a:lnTo>
                  <a:lnTo>
                    <a:pt x="754797" y="1383323"/>
                  </a:lnTo>
                  <a:lnTo>
                    <a:pt x="717057" y="1371217"/>
                  </a:lnTo>
                  <a:lnTo>
                    <a:pt x="679317" y="1322091"/>
                  </a:lnTo>
                  <a:lnTo>
                    <a:pt x="641578" y="1256334"/>
                  </a:lnTo>
                  <a:lnTo>
                    <a:pt x="603838" y="1203062"/>
                  </a:lnTo>
                  <a:lnTo>
                    <a:pt x="566098" y="1180765"/>
                  </a:lnTo>
                  <a:lnTo>
                    <a:pt x="528358" y="1162065"/>
                  </a:lnTo>
                  <a:lnTo>
                    <a:pt x="490618" y="1141257"/>
                  </a:lnTo>
                  <a:lnTo>
                    <a:pt x="452878" y="1121551"/>
                  </a:lnTo>
                  <a:lnTo>
                    <a:pt x="415138" y="1106244"/>
                  </a:lnTo>
                  <a:lnTo>
                    <a:pt x="377398" y="1098838"/>
                  </a:lnTo>
                  <a:lnTo>
                    <a:pt x="339658" y="1101676"/>
                  </a:lnTo>
                  <a:lnTo>
                    <a:pt x="301919" y="1112634"/>
                  </a:lnTo>
                  <a:lnTo>
                    <a:pt x="264179" y="1133900"/>
                  </a:lnTo>
                  <a:lnTo>
                    <a:pt x="226439" y="1167858"/>
                  </a:lnTo>
                  <a:lnTo>
                    <a:pt x="188699" y="1216373"/>
                  </a:lnTo>
                  <a:lnTo>
                    <a:pt x="150959" y="1280729"/>
                  </a:lnTo>
                  <a:lnTo>
                    <a:pt x="113219" y="1362909"/>
                  </a:lnTo>
                  <a:lnTo>
                    <a:pt x="75479" y="1463703"/>
                  </a:lnTo>
                  <a:lnTo>
                    <a:pt x="37739" y="1580262"/>
                  </a:lnTo>
                  <a:lnTo>
                    <a:pt x="0" y="1709366"/>
                  </a:lnTo>
                  <a:close/>
                </a:path>
              </a:pathLst>
            </a:custGeom>
            <a:solidFill>
              <a:srgbClr val="F68B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1" name="pl39"/>
            <p:cNvSpPr/>
            <p:nvPr/>
          </p:nvSpPr>
          <p:spPr>
            <a:xfrm>
              <a:off x="4948020" y="2344161"/>
              <a:ext cx="2868231" cy="2829987"/>
            </a:xfrm>
            <a:custGeom>
              <a:avLst/>
              <a:pathLst>
                <a:path w="2868231" h="2829987">
                  <a:moveTo>
                    <a:pt x="0" y="148473"/>
                  </a:moveTo>
                  <a:lnTo>
                    <a:pt x="37739" y="189723"/>
                  </a:lnTo>
                  <a:lnTo>
                    <a:pt x="75479" y="224284"/>
                  </a:lnTo>
                  <a:lnTo>
                    <a:pt x="113219" y="253642"/>
                  </a:lnTo>
                  <a:lnTo>
                    <a:pt x="150959" y="279565"/>
                  </a:lnTo>
                  <a:lnTo>
                    <a:pt x="188699" y="300968"/>
                  </a:lnTo>
                  <a:lnTo>
                    <a:pt x="226439" y="316027"/>
                  </a:lnTo>
                  <a:lnTo>
                    <a:pt x="264179" y="324503"/>
                  </a:lnTo>
                  <a:lnTo>
                    <a:pt x="301919" y="326735"/>
                  </a:lnTo>
                  <a:lnTo>
                    <a:pt x="339658" y="323586"/>
                  </a:lnTo>
                  <a:lnTo>
                    <a:pt x="377398" y="316830"/>
                  </a:lnTo>
                  <a:lnTo>
                    <a:pt x="415138" y="313886"/>
                  </a:lnTo>
                  <a:lnTo>
                    <a:pt x="452878" y="315595"/>
                  </a:lnTo>
                  <a:lnTo>
                    <a:pt x="490618" y="320370"/>
                  </a:lnTo>
                  <a:lnTo>
                    <a:pt x="528358" y="326423"/>
                  </a:lnTo>
                  <a:lnTo>
                    <a:pt x="566098" y="331876"/>
                  </a:lnTo>
                  <a:lnTo>
                    <a:pt x="603838" y="343811"/>
                  </a:lnTo>
                  <a:lnTo>
                    <a:pt x="641578" y="387488"/>
                  </a:lnTo>
                  <a:lnTo>
                    <a:pt x="679317" y="439455"/>
                  </a:lnTo>
                  <a:lnTo>
                    <a:pt x="717057" y="476571"/>
                  </a:lnTo>
                  <a:lnTo>
                    <a:pt x="754797" y="491913"/>
                  </a:lnTo>
                  <a:lnTo>
                    <a:pt x="792537" y="504346"/>
                  </a:lnTo>
                  <a:lnTo>
                    <a:pt x="830277" y="510381"/>
                  </a:lnTo>
                  <a:lnTo>
                    <a:pt x="868017" y="505327"/>
                  </a:lnTo>
                  <a:lnTo>
                    <a:pt x="905757" y="486311"/>
                  </a:lnTo>
                  <a:lnTo>
                    <a:pt x="943497" y="453686"/>
                  </a:lnTo>
                  <a:lnTo>
                    <a:pt x="981237" y="411226"/>
                  </a:lnTo>
                  <a:lnTo>
                    <a:pt x="1018976" y="365030"/>
                  </a:lnTo>
                  <a:lnTo>
                    <a:pt x="1056716" y="322053"/>
                  </a:lnTo>
                  <a:lnTo>
                    <a:pt x="1094456" y="288601"/>
                  </a:lnTo>
                  <a:lnTo>
                    <a:pt x="1132196" y="227488"/>
                  </a:lnTo>
                  <a:lnTo>
                    <a:pt x="1169936" y="131233"/>
                  </a:lnTo>
                  <a:lnTo>
                    <a:pt x="1207676" y="38341"/>
                  </a:lnTo>
                  <a:lnTo>
                    <a:pt x="1245416" y="0"/>
                  </a:lnTo>
                  <a:lnTo>
                    <a:pt x="1283156" y="2172"/>
                  </a:lnTo>
                  <a:lnTo>
                    <a:pt x="1320896" y="19021"/>
                  </a:lnTo>
                  <a:lnTo>
                    <a:pt x="1358635" y="41086"/>
                  </a:lnTo>
                  <a:lnTo>
                    <a:pt x="1396375" y="60948"/>
                  </a:lnTo>
                  <a:lnTo>
                    <a:pt x="1434115" y="76214"/>
                  </a:lnTo>
                  <a:lnTo>
                    <a:pt x="1471855" y="90680"/>
                  </a:lnTo>
                  <a:lnTo>
                    <a:pt x="1509595" y="112496"/>
                  </a:lnTo>
                  <a:lnTo>
                    <a:pt x="1547335" y="152702"/>
                  </a:lnTo>
                  <a:lnTo>
                    <a:pt x="1585075" y="215930"/>
                  </a:lnTo>
                  <a:lnTo>
                    <a:pt x="1622815" y="282625"/>
                  </a:lnTo>
                  <a:lnTo>
                    <a:pt x="1660554" y="343421"/>
                  </a:lnTo>
                  <a:lnTo>
                    <a:pt x="1698294" y="409443"/>
                  </a:lnTo>
                  <a:lnTo>
                    <a:pt x="1736034" y="500844"/>
                  </a:lnTo>
                  <a:lnTo>
                    <a:pt x="1773774" y="603142"/>
                  </a:lnTo>
                  <a:lnTo>
                    <a:pt x="1811514" y="703127"/>
                  </a:lnTo>
                  <a:lnTo>
                    <a:pt x="1849254" y="795077"/>
                  </a:lnTo>
                  <a:lnTo>
                    <a:pt x="1886994" y="880621"/>
                  </a:lnTo>
                  <a:lnTo>
                    <a:pt x="1924734" y="974646"/>
                  </a:lnTo>
                  <a:lnTo>
                    <a:pt x="1962474" y="1077074"/>
                  </a:lnTo>
                  <a:lnTo>
                    <a:pt x="2000213" y="1169162"/>
                  </a:lnTo>
                  <a:lnTo>
                    <a:pt x="2037953" y="1249763"/>
                  </a:lnTo>
                  <a:lnTo>
                    <a:pt x="2075693" y="1313580"/>
                  </a:lnTo>
                  <a:lnTo>
                    <a:pt x="2113433" y="1353634"/>
                  </a:lnTo>
                  <a:lnTo>
                    <a:pt x="2151173" y="1383812"/>
                  </a:lnTo>
                  <a:lnTo>
                    <a:pt x="2188913" y="1437650"/>
                  </a:lnTo>
                  <a:lnTo>
                    <a:pt x="2226653" y="1515390"/>
                  </a:lnTo>
                  <a:lnTo>
                    <a:pt x="2264393" y="1588936"/>
                  </a:lnTo>
                  <a:lnTo>
                    <a:pt x="2302133" y="1653387"/>
                  </a:lnTo>
                  <a:lnTo>
                    <a:pt x="2339872" y="1726742"/>
                  </a:lnTo>
                  <a:lnTo>
                    <a:pt x="2377612" y="1814719"/>
                  </a:lnTo>
                  <a:lnTo>
                    <a:pt x="2415352" y="1906210"/>
                  </a:lnTo>
                  <a:lnTo>
                    <a:pt x="2453092" y="1993461"/>
                  </a:lnTo>
                  <a:lnTo>
                    <a:pt x="2490832" y="2075569"/>
                  </a:lnTo>
                  <a:lnTo>
                    <a:pt x="2528572" y="2158192"/>
                  </a:lnTo>
                  <a:lnTo>
                    <a:pt x="2566312" y="2247476"/>
                  </a:lnTo>
                  <a:lnTo>
                    <a:pt x="2604052" y="2339076"/>
                  </a:lnTo>
                  <a:lnTo>
                    <a:pt x="2641792" y="2431081"/>
                  </a:lnTo>
                  <a:lnTo>
                    <a:pt x="2679531" y="2522434"/>
                  </a:lnTo>
                  <a:lnTo>
                    <a:pt x="2717271" y="2610336"/>
                  </a:lnTo>
                  <a:lnTo>
                    <a:pt x="2755011" y="2688895"/>
                  </a:lnTo>
                  <a:lnTo>
                    <a:pt x="2792751" y="2753895"/>
                  </a:lnTo>
                  <a:lnTo>
                    <a:pt x="2830491" y="2801790"/>
                  </a:lnTo>
                  <a:lnTo>
                    <a:pt x="2868231" y="282998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2" name="pl40"/>
            <p:cNvSpPr/>
            <p:nvPr/>
          </p:nvSpPr>
          <p:spPr>
            <a:xfrm>
              <a:off x="4948020" y="3324711"/>
              <a:ext cx="2868231" cy="2905706"/>
            </a:xfrm>
            <a:custGeom>
              <a:avLst/>
              <a:pathLst>
                <a:path w="2868231" h="2905706">
                  <a:moveTo>
                    <a:pt x="2868231" y="2905706"/>
                  </a:moveTo>
                  <a:lnTo>
                    <a:pt x="2830491" y="2764944"/>
                  </a:lnTo>
                  <a:lnTo>
                    <a:pt x="2792751" y="2643692"/>
                  </a:lnTo>
                  <a:lnTo>
                    <a:pt x="2755011" y="2539942"/>
                  </a:lnTo>
                  <a:lnTo>
                    <a:pt x="2717271" y="2450506"/>
                  </a:lnTo>
                  <a:lnTo>
                    <a:pt x="2679531" y="2371433"/>
                  </a:lnTo>
                  <a:lnTo>
                    <a:pt x="2641792" y="2295763"/>
                  </a:lnTo>
                  <a:lnTo>
                    <a:pt x="2604052" y="2220991"/>
                  </a:lnTo>
                  <a:lnTo>
                    <a:pt x="2566312" y="2146959"/>
                  </a:lnTo>
                  <a:lnTo>
                    <a:pt x="2528572" y="2072041"/>
                  </a:lnTo>
                  <a:lnTo>
                    <a:pt x="2490832" y="1988415"/>
                  </a:lnTo>
                  <a:lnTo>
                    <a:pt x="2453092" y="1903112"/>
                  </a:lnTo>
                  <a:lnTo>
                    <a:pt x="2415352" y="1823726"/>
                  </a:lnTo>
                  <a:lnTo>
                    <a:pt x="2377612" y="1751287"/>
                  </a:lnTo>
                  <a:lnTo>
                    <a:pt x="2339872" y="1679979"/>
                  </a:lnTo>
                  <a:lnTo>
                    <a:pt x="2302133" y="1600701"/>
                  </a:lnTo>
                  <a:lnTo>
                    <a:pt x="2264393" y="1519450"/>
                  </a:lnTo>
                  <a:lnTo>
                    <a:pt x="2226653" y="1452134"/>
                  </a:lnTo>
                  <a:lnTo>
                    <a:pt x="2188913" y="1391660"/>
                  </a:lnTo>
                  <a:lnTo>
                    <a:pt x="2151173" y="1327517"/>
                  </a:lnTo>
                  <a:lnTo>
                    <a:pt x="2113433" y="1277272"/>
                  </a:lnTo>
                  <a:lnTo>
                    <a:pt x="2075693" y="1235748"/>
                  </a:lnTo>
                  <a:lnTo>
                    <a:pt x="2037953" y="1176713"/>
                  </a:lnTo>
                  <a:lnTo>
                    <a:pt x="2000213" y="1081819"/>
                  </a:lnTo>
                  <a:lnTo>
                    <a:pt x="1962474" y="977507"/>
                  </a:lnTo>
                  <a:lnTo>
                    <a:pt x="1924734" y="881088"/>
                  </a:lnTo>
                  <a:lnTo>
                    <a:pt x="1886994" y="791951"/>
                  </a:lnTo>
                  <a:lnTo>
                    <a:pt x="1849254" y="693157"/>
                  </a:lnTo>
                  <a:lnTo>
                    <a:pt x="1811514" y="589146"/>
                  </a:lnTo>
                  <a:lnTo>
                    <a:pt x="1773774" y="493840"/>
                  </a:lnTo>
                  <a:lnTo>
                    <a:pt x="1736034" y="413813"/>
                  </a:lnTo>
                  <a:lnTo>
                    <a:pt x="1698294" y="348152"/>
                  </a:lnTo>
                  <a:lnTo>
                    <a:pt x="1660554" y="291590"/>
                  </a:lnTo>
                  <a:lnTo>
                    <a:pt x="1622815" y="232804"/>
                  </a:lnTo>
                  <a:lnTo>
                    <a:pt x="1585075" y="181416"/>
                  </a:lnTo>
                  <a:lnTo>
                    <a:pt x="1547335" y="140892"/>
                  </a:lnTo>
                  <a:lnTo>
                    <a:pt x="1509595" y="102020"/>
                  </a:lnTo>
                  <a:lnTo>
                    <a:pt x="1471855" y="60443"/>
                  </a:lnTo>
                  <a:lnTo>
                    <a:pt x="1434115" y="24713"/>
                  </a:lnTo>
                  <a:lnTo>
                    <a:pt x="1396375" y="3219"/>
                  </a:lnTo>
                  <a:lnTo>
                    <a:pt x="1358635" y="0"/>
                  </a:lnTo>
                  <a:lnTo>
                    <a:pt x="1320896" y="12899"/>
                  </a:lnTo>
                  <a:lnTo>
                    <a:pt x="1283156" y="34741"/>
                  </a:lnTo>
                  <a:lnTo>
                    <a:pt x="1245416" y="56302"/>
                  </a:lnTo>
                  <a:lnTo>
                    <a:pt x="1207676" y="90115"/>
                  </a:lnTo>
                  <a:lnTo>
                    <a:pt x="1169936" y="169692"/>
                  </a:lnTo>
                  <a:lnTo>
                    <a:pt x="1132196" y="265711"/>
                  </a:lnTo>
                  <a:lnTo>
                    <a:pt x="1094456" y="331349"/>
                  </a:lnTo>
                  <a:lnTo>
                    <a:pt x="1056716" y="349377"/>
                  </a:lnTo>
                  <a:lnTo>
                    <a:pt x="1018976" y="356698"/>
                  </a:lnTo>
                  <a:lnTo>
                    <a:pt x="981237" y="358380"/>
                  </a:lnTo>
                  <a:lnTo>
                    <a:pt x="943497" y="359388"/>
                  </a:lnTo>
                  <a:lnTo>
                    <a:pt x="905757" y="363835"/>
                  </a:lnTo>
                  <a:lnTo>
                    <a:pt x="868017" y="373505"/>
                  </a:lnTo>
                  <a:lnTo>
                    <a:pt x="830277" y="386762"/>
                  </a:lnTo>
                  <a:lnTo>
                    <a:pt x="792537" y="398745"/>
                  </a:lnTo>
                  <a:lnTo>
                    <a:pt x="754797" y="402773"/>
                  </a:lnTo>
                  <a:lnTo>
                    <a:pt x="717057" y="390668"/>
                  </a:lnTo>
                  <a:lnTo>
                    <a:pt x="679317" y="341542"/>
                  </a:lnTo>
                  <a:lnTo>
                    <a:pt x="641578" y="275785"/>
                  </a:lnTo>
                  <a:lnTo>
                    <a:pt x="603838" y="222513"/>
                  </a:lnTo>
                  <a:lnTo>
                    <a:pt x="566098" y="200216"/>
                  </a:lnTo>
                  <a:lnTo>
                    <a:pt x="528358" y="181516"/>
                  </a:lnTo>
                  <a:lnTo>
                    <a:pt x="490618" y="160708"/>
                  </a:lnTo>
                  <a:lnTo>
                    <a:pt x="452878" y="141002"/>
                  </a:lnTo>
                  <a:lnTo>
                    <a:pt x="415138" y="125695"/>
                  </a:lnTo>
                  <a:lnTo>
                    <a:pt x="377398" y="118289"/>
                  </a:lnTo>
                  <a:lnTo>
                    <a:pt x="339658" y="121127"/>
                  </a:lnTo>
                  <a:lnTo>
                    <a:pt x="301919" y="132085"/>
                  </a:lnTo>
                  <a:lnTo>
                    <a:pt x="264179" y="153351"/>
                  </a:lnTo>
                  <a:lnTo>
                    <a:pt x="226439" y="187309"/>
                  </a:lnTo>
                  <a:lnTo>
                    <a:pt x="188699" y="235824"/>
                  </a:lnTo>
                  <a:lnTo>
                    <a:pt x="150959" y="300180"/>
                  </a:lnTo>
                  <a:lnTo>
                    <a:pt x="113219" y="382360"/>
                  </a:lnTo>
                  <a:lnTo>
                    <a:pt x="75479" y="483154"/>
                  </a:lnTo>
                  <a:lnTo>
                    <a:pt x="37739" y="599713"/>
                  </a:lnTo>
                  <a:lnTo>
                    <a:pt x="0" y="72881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3" name="pl41"/>
            <p:cNvSpPr/>
            <p:nvPr/>
          </p:nvSpPr>
          <p:spPr>
            <a:xfrm>
              <a:off x="4948020" y="2850397"/>
              <a:ext cx="2981450" cy="3104813"/>
            </a:xfrm>
            <a:custGeom>
              <a:avLst/>
              <a:pathLst>
                <a:path w="2981450" h="3104813">
                  <a:moveTo>
                    <a:pt x="0" y="422685"/>
                  </a:moveTo>
                  <a:lnTo>
                    <a:pt x="37739" y="378757"/>
                  </a:lnTo>
                  <a:lnTo>
                    <a:pt x="75479" y="337758"/>
                  </a:lnTo>
                  <a:lnTo>
                    <a:pt x="113219" y="302040"/>
                  </a:lnTo>
                  <a:lnTo>
                    <a:pt x="150959" y="273912"/>
                  </a:lnTo>
                  <a:lnTo>
                    <a:pt x="188699" y="252435"/>
                  </a:lnTo>
                  <a:lnTo>
                    <a:pt x="226439" y="235707"/>
                  </a:lnTo>
                  <a:lnTo>
                    <a:pt x="264179" y="222966"/>
                  </a:lnTo>
                  <a:lnTo>
                    <a:pt x="301919" y="213450"/>
                  </a:lnTo>
                  <a:lnTo>
                    <a:pt x="339658" y="206396"/>
                  </a:lnTo>
                  <a:lnTo>
                    <a:pt x="377398" y="201599"/>
                  </a:lnTo>
                  <a:lnTo>
                    <a:pt x="415138" y="203830"/>
                  </a:lnTo>
                  <a:lnTo>
                    <a:pt x="452878" y="212338"/>
                  </a:lnTo>
                  <a:lnTo>
                    <a:pt x="490618" y="224578"/>
                  </a:lnTo>
                  <a:lnTo>
                    <a:pt x="528358" y="238009"/>
                  </a:lnTo>
                  <a:lnTo>
                    <a:pt x="566098" y="250085"/>
                  </a:lnTo>
                  <a:lnTo>
                    <a:pt x="603838" y="267201"/>
                  </a:lnTo>
                  <a:lnTo>
                    <a:pt x="641578" y="315676"/>
                  </a:lnTo>
                  <a:lnTo>
                    <a:pt x="679317" y="374538"/>
                  </a:lnTo>
                  <a:lnTo>
                    <a:pt x="717057" y="417658"/>
                  </a:lnTo>
                  <a:lnTo>
                    <a:pt x="754797" y="431383"/>
                  </a:lnTo>
                  <a:lnTo>
                    <a:pt x="792537" y="435585"/>
                  </a:lnTo>
                  <a:lnTo>
                    <a:pt x="830277" y="432611"/>
                  </a:lnTo>
                  <a:lnTo>
                    <a:pt x="868017" y="423455"/>
                  </a:lnTo>
                  <a:lnTo>
                    <a:pt x="905757" y="409112"/>
                  </a:lnTo>
                  <a:lnTo>
                    <a:pt x="943497" y="390576"/>
                  </a:lnTo>
                  <a:lnTo>
                    <a:pt x="981237" y="368842"/>
                  </a:lnTo>
                  <a:lnTo>
                    <a:pt x="1018976" y="344903"/>
                  </a:lnTo>
                  <a:lnTo>
                    <a:pt x="1056716" y="319754"/>
                  </a:lnTo>
                  <a:lnTo>
                    <a:pt x="1094456" y="294014"/>
                  </a:lnTo>
                  <a:lnTo>
                    <a:pt x="1132196" y="230639"/>
                  </a:lnTo>
                  <a:lnTo>
                    <a:pt x="1169936" y="134502"/>
                  </a:lnTo>
                  <a:lnTo>
                    <a:pt x="1207676" y="48267"/>
                  </a:lnTo>
                  <a:lnTo>
                    <a:pt x="1245416" y="12190"/>
                  </a:lnTo>
                  <a:lnTo>
                    <a:pt x="1283156" y="2496"/>
                  </a:lnTo>
                  <a:lnTo>
                    <a:pt x="1320896" y="0"/>
                  </a:lnTo>
                  <a:lnTo>
                    <a:pt x="1358635" y="4582"/>
                  </a:lnTo>
                  <a:lnTo>
                    <a:pt x="1396375" y="16123"/>
                  </a:lnTo>
                  <a:lnTo>
                    <a:pt x="1434115" y="34503"/>
                  </a:lnTo>
                  <a:lnTo>
                    <a:pt x="1471855" y="59601"/>
                  </a:lnTo>
                  <a:lnTo>
                    <a:pt x="1509595" y="91297"/>
                  </a:lnTo>
                  <a:lnTo>
                    <a:pt x="1547335" y="130836"/>
                  </a:lnTo>
                  <a:lnTo>
                    <a:pt x="1585075" y="182713"/>
                  </a:lnTo>
                  <a:lnTo>
                    <a:pt x="1622815" y="241754"/>
                  </a:lnTo>
                  <a:lnTo>
                    <a:pt x="1660554" y="301545"/>
                  </a:lnTo>
                  <a:lnTo>
                    <a:pt x="1698294" y="362837"/>
                  </a:lnTo>
                  <a:lnTo>
                    <a:pt x="1736034" y="441368"/>
                  </a:lnTo>
                  <a:lnTo>
                    <a:pt x="1773774" y="532530"/>
                  </a:lnTo>
                  <a:lnTo>
                    <a:pt x="1811514" y="630175"/>
                  </a:lnTo>
                  <a:lnTo>
                    <a:pt x="1849254" y="728156"/>
                  </a:lnTo>
                  <a:lnTo>
                    <a:pt x="1886994" y="820325"/>
                  </a:lnTo>
                  <a:lnTo>
                    <a:pt x="1924734" y="911906"/>
                  </a:lnTo>
                  <a:lnTo>
                    <a:pt x="1962474" y="1011330"/>
                  </a:lnTo>
                  <a:lnTo>
                    <a:pt x="2000213" y="1109530"/>
                  </a:lnTo>
                  <a:lnTo>
                    <a:pt x="2037953" y="1197278"/>
                  </a:lnTo>
                  <a:lnTo>
                    <a:pt x="2075693" y="1258703"/>
                  </a:lnTo>
                  <a:lnTo>
                    <a:pt x="2113433" y="1299492"/>
                  </a:lnTo>
                  <a:lnTo>
                    <a:pt x="2151173" y="1339704"/>
                  </a:lnTo>
                  <a:lnTo>
                    <a:pt x="2188913" y="1398695"/>
                  </a:lnTo>
                  <a:lnTo>
                    <a:pt x="2226653" y="1467801"/>
                  </a:lnTo>
                  <a:lnTo>
                    <a:pt x="2264393" y="1538232"/>
                  </a:lnTo>
                  <a:lnTo>
                    <a:pt x="2302133" y="1611083"/>
                  </a:lnTo>
                  <a:lnTo>
                    <a:pt x="2339872" y="1687400"/>
                  </a:lnTo>
                  <a:lnTo>
                    <a:pt x="2377612" y="1767042"/>
                  </a:lnTo>
                  <a:lnTo>
                    <a:pt x="2415352" y="1849007"/>
                  </a:lnTo>
                  <a:lnTo>
                    <a:pt x="2453092" y="1932326"/>
                  </a:lnTo>
                  <a:lnTo>
                    <a:pt x="2490832" y="2016032"/>
                  </a:lnTo>
                  <a:lnTo>
                    <a:pt x="2528572" y="2099156"/>
                  </a:lnTo>
                  <a:lnTo>
                    <a:pt x="2566312" y="2181257"/>
                  </a:lnTo>
                  <a:lnTo>
                    <a:pt x="2604052" y="2264073"/>
                  </a:lnTo>
                  <a:lnTo>
                    <a:pt x="2641792" y="2347462"/>
                  </a:lnTo>
                  <a:lnTo>
                    <a:pt x="2679531" y="2430973"/>
                  </a:lnTo>
                  <a:lnTo>
                    <a:pt x="2717271" y="2514460"/>
                  </a:lnTo>
                  <a:lnTo>
                    <a:pt x="2755011" y="2598457"/>
                  </a:lnTo>
                  <a:lnTo>
                    <a:pt x="2792751" y="2682833"/>
                  </a:lnTo>
                  <a:lnTo>
                    <a:pt x="2830491" y="2767406"/>
                  </a:lnTo>
                  <a:lnTo>
                    <a:pt x="2868231" y="2851886"/>
                  </a:lnTo>
                  <a:lnTo>
                    <a:pt x="2905971" y="2936132"/>
                  </a:lnTo>
                  <a:lnTo>
                    <a:pt x="2943711" y="3020366"/>
                  </a:lnTo>
                  <a:lnTo>
                    <a:pt x="2981450" y="3104813"/>
                  </a:lnTo>
                </a:path>
              </a:pathLst>
            </a:custGeom>
            <a:ln w="27101" cap="flat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2"/>
            <p:cNvSpPr/>
            <p:nvPr/>
          </p:nvSpPr>
          <p:spPr>
            <a:xfrm>
              <a:off x="8261423" y="1900948"/>
              <a:ext cx="3279596" cy="43502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l43"/>
            <p:cNvSpPr/>
            <p:nvPr/>
          </p:nvSpPr>
          <p:spPr>
            <a:xfrm>
              <a:off x="8261423" y="6251218"/>
              <a:ext cx="3279596" cy="0"/>
            </a:xfrm>
            <a:custGeom>
              <a:avLst/>
              <a:pathLst>
                <a:path w="3279596" h="0">
                  <a:moveTo>
                    <a:pt x="0" y="0"/>
                  </a:moveTo>
                  <a:lnTo>
                    <a:pt x="3279596" y="0"/>
                  </a:lnTo>
                  <a:lnTo>
                    <a:pt x="327959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4"/>
            <p:cNvSpPr/>
            <p:nvPr/>
          </p:nvSpPr>
          <p:spPr>
            <a:xfrm>
              <a:off x="8261423" y="5179723"/>
              <a:ext cx="3279596" cy="0"/>
            </a:xfrm>
            <a:custGeom>
              <a:avLst/>
              <a:pathLst>
                <a:path w="3279596" h="0">
                  <a:moveTo>
                    <a:pt x="0" y="0"/>
                  </a:moveTo>
                  <a:lnTo>
                    <a:pt x="3279596" y="0"/>
                  </a:lnTo>
                  <a:lnTo>
                    <a:pt x="327959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5"/>
            <p:cNvSpPr/>
            <p:nvPr/>
          </p:nvSpPr>
          <p:spPr>
            <a:xfrm>
              <a:off x="8261423" y="4108228"/>
              <a:ext cx="3279596" cy="0"/>
            </a:xfrm>
            <a:custGeom>
              <a:avLst/>
              <a:pathLst>
                <a:path w="3279596" h="0">
                  <a:moveTo>
                    <a:pt x="0" y="0"/>
                  </a:moveTo>
                  <a:lnTo>
                    <a:pt x="3279596" y="0"/>
                  </a:lnTo>
                  <a:lnTo>
                    <a:pt x="327959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6"/>
            <p:cNvSpPr/>
            <p:nvPr/>
          </p:nvSpPr>
          <p:spPr>
            <a:xfrm>
              <a:off x="8261423" y="3036733"/>
              <a:ext cx="3279596" cy="0"/>
            </a:xfrm>
            <a:custGeom>
              <a:avLst/>
              <a:pathLst>
                <a:path w="3279596" h="0">
                  <a:moveTo>
                    <a:pt x="0" y="0"/>
                  </a:moveTo>
                  <a:lnTo>
                    <a:pt x="3279596" y="0"/>
                  </a:lnTo>
                  <a:lnTo>
                    <a:pt x="327959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7"/>
            <p:cNvSpPr/>
            <p:nvPr/>
          </p:nvSpPr>
          <p:spPr>
            <a:xfrm>
              <a:off x="8261423" y="1965238"/>
              <a:ext cx="3279596" cy="0"/>
            </a:xfrm>
            <a:custGeom>
              <a:avLst/>
              <a:pathLst>
                <a:path w="3279596" h="0">
                  <a:moveTo>
                    <a:pt x="0" y="0"/>
                  </a:moveTo>
                  <a:lnTo>
                    <a:pt x="3279596" y="0"/>
                  </a:lnTo>
                  <a:lnTo>
                    <a:pt x="327959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48"/>
            <p:cNvSpPr/>
            <p:nvPr/>
          </p:nvSpPr>
          <p:spPr>
            <a:xfrm>
              <a:off x="8410496" y="4375733"/>
              <a:ext cx="2981450" cy="1875485"/>
            </a:xfrm>
            <a:custGeom>
              <a:avLst/>
              <a:pathLst>
                <a:path w="2981450" h="1875485">
                  <a:moveTo>
                    <a:pt x="0" y="1522626"/>
                  </a:moveTo>
                  <a:lnTo>
                    <a:pt x="72718" y="1155383"/>
                  </a:lnTo>
                  <a:lnTo>
                    <a:pt x="145436" y="1196428"/>
                  </a:lnTo>
                  <a:lnTo>
                    <a:pt x="218154" y="1130947"/>
                  </a:lnTo>
                  <a:lnTo>
                    <a:pt x="290873" y="1192884"/>
                  </a:lnTo>
                  <a:lnTo>
                    <a:pt x="363591" y="1204637"/>
                  </a:lnTo>
                  <a:lnTo>
                    <a:pt x="436309" y="956929"/>
                  </a:lnTo>
                  <a:lnTo>
                    <a:pt x="509028" y="902636"/>
                  </a:lnTo>
                  <a:lnTo>
                    <a:pt x="581746" y="994589"/>
                  </a:lnTo>
                  <a:lnTo>
                    <a:pt x="654464" y="837229"/>
                  </a:lnTo>
                  <a:lnTo>
                    <a:pt x="727183" y="715563"/>
                  </a:lnTo>
                  <a:lnTo>
                    <a:pt x="799901" y="849108"/>
                  </a:lnTo>
                  <a:lnTo>
                    <a:pt x="872619" y="1018528"/>
                  </a:lnTo>
                  <a:lnTo>
                    <a:pt x="945338" y="0"/>
                  </a:lnTo>
                  <a:lnTo>
                    <a:pt x="1018056" y="538413"/>
                  </a:lnTo>
                  <a:lnTo>
                    <a:pt x="1090774" y="716528"/>
                  </a:lnTo>
                  <a:lnTo>
                    <a:pt x="1163493" y="924865"/>
                  </a:lnTo>
                  <a:lnTo>
                    <a:pt x="1236211" y="1234508"/>
                  </a:lnTo>
                  <a:lnTo>
                    <a:pt x="1308929" y="1262877"/>
                  </a:lnTo>
                  <a:lnTo>
                    <a:pt x="1381648" y="469995"/>
                  </a:lnTo>
                  <a:lnTo>
                    <a:pt x="1454366" y="641065"/>
                  </a:lnTo>
                  <a:lnTo>
                    <a:pt x="1527084" y="522862"/>
                  </a:lnTo>
                  <a:lnTo>
                    <a:pt x="1599802" y="886207"/>
                  </a:lnTo>
                  <a:lnTo>
                    <a:pt x="1672521" y="1029209"/>
                  </a:lnTo>
                  <a:lnTo>
                    <a:pt x="1745239" y="1286248"/>
                  </a:lnTo>
                  <a:lnTo>
                    <a:pt x="1817957" y="1457479"/>
                  </a:lnTo>
                  <a:lnTo>
                    <a:pt x="1890676" y="1341582"/>
                  </a:lnTo>
                  <a:lnTo>
                    <a:pt x="1963394" y="1494693"/>
                  </a:lnTo>
                  <a:lnTo>
                    <a:pt x="2036112" y="1672191"/>
                  </a:lnTo>
                  <a:lnTo>
                    <a:pt x="2108831" y="1749291"/>
                  </a:lnTo>
                  <a:lnTo>
                    <a:pt x="2181549" y="1875485"/>
                  </a:lnTo>
                  <a:lnTo>
                    <a:pt x="2254267" y="1875485"/>
                  </a:lnTo>
                  <a:lnTo>
                    <a:pt x="2326986" y="1875485"/>
                  </a:lnTo>
                  <a:lnTo>
                    <a:pt x="2399704" y="1875485"/>
                  </a:lnTo>
                  <a:lnTo>
                    <a:pt x="2472422" y="1875485"/>
                  </a:lnTo>
                  <a:lnTo>
                    <a:pt x="2545141" y="1875485"/>
                  </a:lnTo>
                  <a:lnTo>
                    <a:pt x="2617859" y="1875485"/>
                  </a:lnTo>
                  <a:lnTo>
                    <a:pt x="2690577" y="1875485"/>
                  </a:lnTo>
                  <a:lnTo>
                    <a:pt x="2763296" y="1875485"/>
                  </a:lnTo>
                  <a:lnTo>
                    <a:pt x="2836014" y="1875485"/>
                  </a:lnTo>
                  <a:lnTo>
                    <a:pt x="2908732" y="1875485"/>
                  </a:lnTo>
                  <a:lnTo>
                    <a:pt x="2981450" y="1875485"/>
                  </a:lnTo>
                  <a:lnTo>
                    <a:pt x="2908732" y="1875485"/>
                  </a:lnTo>
                  <a:lnTo>
                    <a:pt x="2836014" y="1875485"/>
                  </a:lnTo>
                  <a:lnTo>
                    <a:pt x="2763296" y="1875485"/>
                  </a:lnTo>
                  <a:lnTo>
                    <a:pt x="2690577" y="1875485"/>
                  </a:lnTo>
                  <a:lnTo>
                    <a:pt x="2617859" y="1875485"/>
                  </a:lnTo>
                  <a:lnTo>
                    <a:pt x="2545141" y="1875485"/>
                  </a:lnTo>
                  <a:lnTo>
                    <a:pt x="2472422" y="1875485"/>
                  </a:lnTo>
                  <a:lnTo>
                    <a:pt x="2399704" y="1875485"/>
                  </a:lnTo>
                  <a:lnTo>
                    <a:pt x="2326986" y="1875485"/>
                  </a:lnTo>
                  <a:lnTo>
                    <a:pt x="2254267" y="1875485"/>
                  </a:lnTo>
                  <a:lnTo>
                    <a:pt x="2181549" y="1875485"/>
                  </a:lnTo>
                  <a:lnTo>
                    <a:pt x="2108831" y="1749918"/>
                  </a:lnTo>
                  <a:lnTo>
                    <a:pt x="2036112" y="1673201"/>
                  </a:lnTo>
                  <a:lnTo>
                    <a:pt x="1963394" y="1496585"/>
                  </a:lnTo>
                  <a:lnTo>
                    <a:pt x="1890676" y="1344235"/>
                  </a:lnTo>
                  <a:lnTo>
                    <a:pt x="1817957" y="1459556"/>
                  </a:lnTo>
                  <a:lnTo>
                    <a:pt x="1745239" y="1289176"/>
                  </a:lnTo>
                  <a:lnTo>
                    <a:pt x="1672521" y="1033415"/>
                  </a:lnTo>
                  <a:lnTo>
                    <a:pt x="1599802" y="891123"/>
                  </a:lnTo>
                  <a:lnTo>
                    <a:pt x="1527084" y="529583"/>
                  </a:lnTo>
                  <a:lnTo>
                    <a:pt x="1454366" y="647199"/>
                  </a:lnTo>
                  <a:lnTo>
                    <a:pt x="1381648" y="476979"/>
                  </a:lnTo>
                  <a:lnTo>
                    <a:pt x="1308929" y="1265921"/>
                  </a:lnTo>
                  <a:lnTo>
                    <a:pt x="1236211" y="1237693"/>
                  </a:lnTo>
                  <a:lnTo>
                    <a:pt x="1163493" y="929589"/>
                  </a:lnTo>
                  <a:lnTo>
                    <a:pt x="1090774" y="722288"/>
                  </a:lnTo>
                  <a:lnTo>
                    <a:pt x="1018056" y="545057"/>
                  </a:lnTo>
                  <a:lnTo>
                    <a:pt x="945338" y="9319"/>
                  </a:lnTo>
                  <a:lnTo>
                    <a:pt x="872619" y="1022787"/>
                  </a:lnTo>
                  <a:lnTo>
                    <a:pt x="799901" y="854208"/>
                  </a:lnTo>
                  <a:lnTo>
                    <a:pt x="727183" y="721327"/>
                  </a:lnTo>
                  <a:lnTo>
                    <a:pt x="654464" y="842388"/>
                  </a:lnTo>
                  <a:lnTo>
                    <a:pt x="581746" y="998966"/>
                  </a:lnTo>
                  <a:lnTo>
                    <a:pt x="509028" y="907471"/>
                  </a:lnTo>
                  <a:lnTo>
                    <a:pt x="436309" y="961493"/>
                  </a:lnTo>
                  <a:lnTo>
                    <a:pt x="363591" y="1207971"/>
                  </a:lnTo>
                  <a:lnTo>
                    <a:pt x="290873" y="1196276"/>
                  </a:lnTo>
                  <a:lnTo>
                    <a:pt x="218154" y="1134647"/>
                  </a:lnTo>
                  <a:lnTo>
                    <a:pt x="145436" y="1199802"/>
                  </a:lnTo>
                  <a:lnTo>
                    <a:pt x="72718" y="1158961"/>
                  </a:lnTo>
                  <a:lnTo>
                    <a:pt x="0" y="1524380"/>
                  </a:lnTo>
                  <a:close/>
                </a:path>
              </a:pathLst>
            </a:custGeom>
            <a:solidFill>
              <a:srgbClr val="FFE07F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l49"/>
            <p:cNvSpPr/>
            <p:nvPr/>
          </p:nvSpPr>
          <p:spPr>
            <a:xfrm>
              <a:off x="8410496" y="4375733"/>
              <a:ext cx="2981450" cy="1875485"/>
            </a:xfrm>
            <a:custGeom>
              <a:avLst/>
              <a:pathLst>
                <a:path w="2981450" h="1875485">
                  <a:moveTo>
                    <a:pt x="0" y="1522626"/>
                  </a:moveTo>
                  <a:lnTo>
                    <a:pt x="72718" y="1155383"/>
                  </a:lnTo>
                  <a:lnTo>
                    <a:pt x="145436" y="1196428"/>
                  </a:lnTo>
                  <a:lnTo>
                    <a:pt x="218154" y="1130947"/>
                  </a:lnTo>
                  <a:lnTo>
                    <a:pt x="290873" y="1192884"/>
                  </a:lnTo>
                  <a:lnTo>
                    <a:pt x="363591" y="1204637"/>
                  </a:lnTo>
                  <a:lnTo>
                    <a:pt x="436309" y="956929"/>
                  </a:lnTo>
                  <a:lnTo>
                    <a:pt x="509028" y="902636"/>
                  </a:lnTo>
                  <a:lnTo>
                    <a:pt x="581746" y="994589"/>
                  </a:lnTo>
                  <a:lnTo>
                    <a:pt x="654464" y="837229"/>
                  </a:lnTo>
                  <a:lnTo>
                    <a:pt x="727183" y="715563"/>
                  </a:lnTo>
                  <a:lnTo>
                    <a:pt x="799901" y="849108"/>
                  </a:lnTo>
                  <a:lnTo>
                    <a:pt x="872619" y="1018528"/>
                  </a:lnTo>
                  <a:lnTo>
                    <a:pt x="945338" y="0"/>
                  </a:lnTo>
                  <a:lnTo>
                    <a:pt x="1018056" y="538413"/>
                  </a:lnTo>
                  <a:lnTo>
                    <a:pt x="1090774" y="716528"/>
                  </a:lnTo>
                  <a:lnTo>
                    <a:pt x="1163493" y="924865"/>
                  </a:lnTo>
                  <a:lnTo>
                    <a:pt x="1236211" y="1234508"/>
                  </a:lnTo>
                  <a:lnTo>
                    <a:pt x="1308929" y="1262877"/>
                  </a:lnTo>
                  <a:lnTo>
                    <a:pt x="1381648" y="469995"/>
                  </a:lnTo>
                  <a:lnTo>
                    <a:pt x="1454366" y="641065"/>
                  </a:lnTo>
                  <a:lnTo>
                    <a:pt x="1527084" y="522862"/>
                  </a:lnTo>
                  <a:lnTo>
                    <a:pt x="1599802" y="886207"/>
                  </a:lnTo>
                  <a:lnTo>
                    <a:pt x="1672521" y="1029209"/>
                  </a:lnTo>
                  <a:lnTo>
                    <a:pt x="1745239" y="1286248"/>
                  </a:lnTo>
                  <a:lnTo>
                    <a:pt x="1817957" y="1457479"/>
                  </a:lnTo>
                  <a:lnTo>
                    <a:pt x="1890676" y="1341582"/>
                  </a:lnTo>
                  <a:lnTo>
                    <a:pt x="1963394" y="1494693"/>
                  </a:lnTo>
                  <a:lnTo>
                    <a:pt x="2036112" y="1672191"/>
                  </a:lnTo>
                  <a:lnTo>
                    <a:pt x="2108831" y="1749291"/>
                  </a:lnTo>
                  <a:lnTo>
                    <a:pt x="2181549" y="1875485"/>
                  </a:lnTo>
                  <a:lnTo>
                    <a:pt x="2181549" y="1875485"/>
                  </a:lnTo>
                  <a:lnTo>
                    <a:pt x="2254267" y="1875485"/>
                  </a:lnTo>
                  <a:lnTo>
                    <a:pt x="2326986" y="1875485"/>
                  </a:lnTo>
                  <a:lnTo>
                    <a:pt x="2399704" y="1875485"/>
                  </a:lnTo>
                  <a:lnTo>
                    <a:pt x="2472422" y="1875485"/>
                  </a:lnTo>
                  <a:lnTo>
                    <a:pt x="2545141" y="1875485"/>
                  </a:lnTo>
                  <a:lnTo>
                    <a:pt x="2617859" y="1875485"/>
                  </a:lnTo>
                  <a:lnTo>
                    <a:pt x="2690577" y="1875485"/>
                  </a:lnTo>
                  <a:lnTo>
                    <a:pt x="2763296" y="1875485"/>
                  </a:lnTo>
                  <a:lnTo>
                    <a:pt x="2836014" y="1875485"/>
                  </a:lnTo>
                  <a:lnTo>
                    <a:pt x="2908732" y="1875485"/>
                  </a:lnTo>
                  <a:lnTo>
                    <a:pt x="2981450" y="187548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" name="pl50"/>
            <p:cNvSpPr/>
            <p:nvPr/>
          </p:nvSpPr>
          <p:spPr>
            <a:xfrm>
              <a:off x="8410496" y="4385052"/>
              <a:ext cx="2981450" cy="1866165"/>
            </a:xfrm>
            <a:custGeom>
              <a:avLst/>
              <a:pathLst>
                <a:path w="2981450" h="1866165">
                  <a:moveTo>
                    <a:pt x="2981450" y="1866165"/>
                  </a:moveTo>
                  <a:lnTo>
                    <a:pt x="2908732" y="1866165"/>
                  </a:lnTo>
                  <a:lnTo>
                    <a:pt x="2836014" y="1866165"/>
                  </a:lnTo>
                  <a:lnTo>
                    <a:pt x="2763296" y="1866165"/>
                  </a:lnTo>
                  <a:lnTo>
                    <a:pt x="2690577" y="1866165"/>
                  </a:lnTo>
                  <a:lnTo>
                    <a:pt x="2617859" y="1866165"/>
                  </a:lnTo>
                  <a:lnTo>
                    <a:pt x="2545141" y="1866165"/>
                  </a:lnTo>
                  <a:lnTo>
                    <a:pt x="2472422" y="1866165"/>
                  </a:lnTo>
                  <a:lnTo>
                    <a:pt x="2399704" y="1866165"/>
                  </a:lnTo>
                  <a:lnTo>
                    <a:pt x="2326986" y="1866165"/>
                  </a:lnTo>
                  <a:lnTo>
                    <a:pt x="2254267" y="1866165"/>
                  </a:lnTo>
                  <a:lnTo>
                    <a:pt x="2181549" y="1866165"/>
                  </a:lnTo>
                  <a:lnTo>
                    <a:pt x="2108831" y="1740598"/>
                  </a:lnTo>
                  <a:lnTo>
                    <a:pt x="2036112" y="1663881"/>
                  </a:lnTo>
                  <a:lnTo>
                    <a:pt x="1963394" y="1487266"/>
                  </a:lnTo>
                  <a:lnTo>
                    <a:pt x="1890676" y="1334916"/>
                  </a:lnTo>
                  <a:lnTo>
                    <a:pt x="1817957" y="1450236"/>
                  </a:lnTo>
                  <a:lnTo>
                    <a:pt x="1745239" y="1279857"/>
                  </a:lnTo>
                  <a:lnTo>
                    <a:pt x="1672521" y="1024095"/>
                  </a:lnTo>
                  <a:lnTo>
                    <a:pt x="1599802" y="881803"/>
                  </a:lnTo>
                  <a:lnTo>
                    <a:pt x="1527084" y="520264"/>
                  </a:lnTo>
                  <a:lnTo>
                    <a:pt x="1454366" y="637880"/>
                  </a:lnTo>
                  <a:lnTo>
                    <a:pt x="1381648" y="467659"/>
                  </a:lnTo>
                  <a:lnTo>
                    <a:pt x="1308929" y="1256601"/>
                  </a:lnTo>
                  <a:lnTo>
                    <a:pt x="1236211" y="1228373"/>
                  </a:lnTo>
                  <a:lnTo>
                    <a:pt x="1163493" y="920270"/>
                  </a:lnTo>
                  <a:lnTo>
                    <a:pt x="1090774" y="712968"/>
                  </a:lnTo>
                  <a:lnTo>
                    <a:pt x="1018056" y="535738"/>
                  </a:lnTo>
                  <a:lnTo>
                    <a:pt x="945338" y="0"/>
                  </a:lnTo>
                  <a:lnTo>
                    <a:pt x="872619" y="1013467"/>
                  </a:lnTo>
                  <a:lnTo>
                    <a:pt x="799901" y="844889"/>
                  </a:lnTo>
                  <a:lnTo>
                    <a:pt x="727183" y="712007"/>
                  </a:lnTo>
                  <a:lnTo>
                    <a:pt x="654464" y="833069"/>
                  </a:lnTo>
                  <a:lnTo>
                    <a:pt x="581746" y="989647"/>
                  </a:lnTo>
                  <a:lnTo>
                    <a:pt x="509028" y="898151"/>
                  </a:lnTo>
                  <a:lnTo>
                    <a:pt x="436309" y="952174"/>
                  </a:lnTo>
                  <a:lnTo>
                    <a:pt x="363591" y="1198651"/>
                  </a:lnTo>
                  <a:lnTo>
                    <a:pt x="290873" y="1186957"/>
                  </a:lnTo>
                  <a:lnTo>
                    <a:pt x="218154" y="1125327"/>
                  </a:lnTo>
                  <a:lnTo>
                    <a:pt x="145436" y="1190483"/>
                  </a:lnTo>
                  <a:lnTo>
                    <a:pt x="72718" y="1149642"/>
                  </a:lnTo>
                  <a:lnTo>
                    <a:pt x="0" y="151506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" name="pg51"/>
            <p:cNvSpPr/>
            <p:nvPr/>
          </p:nvSpPr>
          <p:spPr>
            <a:xfrm>
              <a:off x="8410496" y="4921204"/>
              <a:ext cx="2075693" cy="1325064"/>
            </a:xfrm>
            <a:custGeom>
              <a:avLst/>
              <a:pathLst>
                <a:path w="2075693" h="1325064">
                  <a:moveTo>
                    <a:pt x="0" y="569874"/>
                  </a:moveTo>
                  <a:lnTo>
                    <a:pt x="37739" y="564618"/>
                  </a:lnTo>
                  <a:lnTo>
                    <a:pt x="75479" y="556163"/>
                  </a:lnTo>
                  <a:lnTo>
                    <a:pt x="113219" y="543534"/>
                  </a:lnTo>
                  <a:lnTo>
                    <a:pt x="150959" y="525988"/>
                  </a:lnTo>
                  <a:lnTo>
                    <a:pt x="188699" y="503563"/>
                  </a:lnTo>
                  <a:lnTo>
                    <a:pt x="226439" y="476837"/>
                  </a:lnTo>
                  <a:lnTo>
                    <a:pt x="264179" y="446532"/>
                  </a:lnTo>
                  <a:lnTo>
                    <a:pt x="301919" y="413632"/>
                  </a:lnTo>
                  <a:lnTo>
                    <a:pt x="339658" y="379278"/>
                  </a:lnTo>
                  <a:lnTo>
                    <a:pt x="377398" y="344513"/>
                  </a:lnTo>
                  <a:lnTo>
                    <a:pt x="415138" y="309216"/>
                  </a:lnTo>
                  <a:lnTo>
                    <a:pt x="452878" y="274091"/>
                  </a:lnTo>
                  <a:lnTo>
                    <a:pt x="490618" y="240000"/>
                  </a:lnTo>
                  <a:lnTo>
                    <a:pt x="528358" y="207824"/>
                  </a:lnTo>
                  <a:lnTo>
                    <a:pt x="566098" y="178564"/>
                  </a:lnTo>
                  <a:lnTo>
                    <a:pt x="603838" y="150491"/>
                  </a:lnTo>
                  <a:lnTo>
                    <a:pt x="641578" y="113897"/>
                  </a:lnTo>
                  <a:lnTo>
                    <a:pt x="679317" y="73236"/>
                  </a:lnTo>
                  <a:lnTo>
                    <a:pt x="717057" y="39534"/>
                  </a:lnTo>
                  <a:lnTo>
                    <a:pt x="754797" y="23047"/>
                  </a:lnTo>
                  <a:lnTo>
                    <a:pt x="792537" y="16154"/>
                  </a:lnTo>
                  <a:lnTo>
                    <a:pt x="830277" y="12586"/>
                  </a:lnTo>
                  <a:lnTo>
                    <a:pt x="868017" y="8509"/>
                  </a:lnTo>
                  <a:lnTo>
                    <a:pt x="905757" y="3545"/>
                  </a:lnTo>
                  <a:lnTo>
                    <a:pt x="943497" y="0"/>
                  </a:lnTo>
                  <a:lnTo>
                    <a:pt x="981237" y="6788"/>
                  </a:lnTo>
                  <a:lnTo>
                    <a:pt x="1018976" y="22520"/>
                  </a:lnTo>
                  <a:lnTo>
                    <a:pt x="1056716" y="35665"/>
                  </a:lnTo>
                  <a:lnTo>
                    <a:pt x="1094456" y="41935"/>
                  </a:lnTo>
                  <a:lnTo>
                    <a:pt x="1132196" y="47121"/>
                  </a:lnTo>
                  <a:lnTo>
                    <a:pt x="1169936" y="53321"/>
                  </a:lnTo>
                  <a:lnTo>
                    <a:pt x="1207676" y="58111"/>
                  </a:lnTo>
                  <a:lnTo>
                    <a:pt x="1245416" y="61836"/>
                  </a:lnTo>
                  <a:lnTo>
                    <a:pt x="1283156" y="68277"/>
                  </a:lnTo>
                  <a:lnTo>
                    <a:pt x="1320896" y="82586"/>
                  </a:lnTo>
                  <a:lnTo>
                    <a:pt x="1358635" y="99614"/>
                  </a:lnTo>
                  <a:lnTo>
                    <a:pt x="1396375" y="114631"/>
                  </a:lnTo>
                  <a:lnTo>
                    <a:pt x="1434115" y="130520"/>
                  </a:lnTo>
                  <a:lnTo>
                    <a:pt x="1471855" y="154768"/>
                  </a:lnTo>
                  <a:lnTo>
                    <a:pt x="1509595" y="180483"/>
                  </a:lnTo>
                  <a:lnTo>
                    <a:pt x="1547335" y="204199"/>
                  </a:lnTo>
                  <a:lnTo>
                    <a:pt x="1585075" y="225918"/>
                  </a:lnTo>
                  <a:lnTo>
                    <a:pt x="1622815" y="248914"/>
                  </a:lnTo>
                  <a:lnTo>
                    <a:pt x="1660554" y="279565"/>
                  </a:lnTo>
                  <a:lnTo>
                    <a:pt x="1698294" y="328231"/>
                  </a:lnTo>
                  <a:lnTo>
                    <a:pt x="1736034" y="401144"/>
                  </a:lnTo>
                  <a:lnTo>
                    <a:pt x="1773774" y="485853"/>
                  </a:lnTo>
                  <a:lnTo>
                    <a:pt x="1811514" y="570891"/>
                  </a:lnTo>
                  <a:lnTo>
                    <a:pt x="1849254" y="648226"/>
                  </a:lnTo>
                  <a:lnTo>
                    <a:pt x="1886994" y="712595"/>
                  </a:lnTo>
                  <a:lnTo>
                    <a:pt x="1924734" y="771291"/>
                  </a:lnTo>
                  <a:lnTo>
                    <a:pt x="1962474" y="834926"/>
                  </a:lnTo>
                  <a:lnTo>
                    <a:pt x="2000213" y="896389"/>
                  </a:lnTo>
                  <a:lnTo>
                    <a:pt x="2037953" y="950831"/>
                  </a:lnTo>
                  <a:lnTo>
                    <a:pt x="2075693" y="996893"/>
                  </a:lnTo>
                  <a:lnTo>
                    <a:pt x="2075693" y="1325064"/>
                  </a:lnTo>
                  <a:lnTo>
                    <a:pt x="2037953" y="1271119"/>
                  </a:lnTo>
                  <a:lnTo>
                    <a:pt x="2000213" y="1212803"/>
                  </a:lnTo>
                  <a:lnTo>
                    <a:pt x="1962474" y="1155044"/>
                  </a:lnTo>
                  <a:lnTo>
                    <a:pt x="1924734" y="1099282"/>
                  </a:lnTo>
                  <a:lnTo>
                    <a:pt x="1886994" y="1044413"/>
                  </a:lnTo>
                  <a:lnTo>
                    <a:pt x="1849254" y="974709"/>
                  </a:lnTo>
                  <a:lnTo>
                    <a:pt x="1811514" y="889759"/>
                  </a:lnTo>
                  <a:lnTo>
                    <a:pt x="1773774" y="802442"/>
                  </a:lnTo>
                  <a:lnTo>
                    <a:pt x="1736034" y="722874"/>
                  </a:lnTo>
                  <a:lnTo>
                    <a:pt x="1698294" y="657731"/>
                  </a:lnTo>
                  <a:lnTo>
                    <a:pt x="1660554" y="610875"/>
                  </a:lnTo>
                  <a:lnTo>
                    <a:pt x="1622815" y="573605"/>
                  </a:lnTo>
                  <a:lnTo>
                    <a:pt x="1585075" y="543646"/>
                  </a:lnTo>
                  <a:lnTo>
                    <a:pt x="1547335" y="521350"/>
                  </a:lnTo>
                  <a:lnTo>
                    <a:pt x="1509595" y="503968"/>
                  </a:lnTo>
                  <a:lnTo>
                    <a:pt x="1471855" y="485481"/>
                  </a:lnTo>
                  <a:lnTo>
                    <a:pt x="1434115" y="460849"/>
                  </a:lnTo>
                  <a:lnTo>
                    <a:pt x="1396375" y="439748"/>
                  </a:lnTo>
                  <a:lnTo>
                    <a:pt x="1358635" y="425604"/>
                  </a:lnTo>
                  <a:lnTo>
                    <a:pt x="1320896" y="413866"/>
                  </a:lnTo>
                  <a:lnTo>
                    <a:pt x="1283156" y="397777"/>
                  </a:lnTo>
                  <a:lnTo>
                    <a:pt x="1245416" y="383566"/>
                  </a:lnTo>
                  <a:lnTo>
                    <a:pt x="1207676" y="374700"/>
                  </a:lnTo>
                  <a:lnTo>
                    <a:pt x="1169936" y="372189"/>
                  </a:lnTo>
                  <a:lnTo>
                    <a:pt x="1132196" y="373605"/>
                  </a:lnTo>
                  <a:lnTo>
                    <a:pt x="1094456" y="373752"/>
                  </a:lnTo>
                  <a:lnTo>
                    <a:pt x="1056716" y="363924"/>
                  </a:lnTo>
                  <a:lnTo>
                    <a:pt x="1018976" y="346993"/>
                  </a:lnTo>
                  <a:lnTo>
                    <a:pt x="981237" y="334759"/>
                  </a:lnTo>
                  <a:lnTo>
                    <a:pt x="943497" y="331859"/>
                  </a:lnTo>
                  <a:lnTo>
                    <a:pt x="905757" y="330416"/>
                  </a:lnTo>
                  <a:lnTo>
                    <a:pt x="868017" y="327670"/>
                  </a:lnTo>
                  <a:lnTo>
                    <a:pt x="830277" y="329102"/>
                  </a:lnTo>
                  <a:lnTo>
                    <a:pt x="792537" y="337511"/>
                  </a:lnTo>
                  <a:lnTo>
                    <a:pt x="754797" y="352234"/>
                  </a:lnTo>
                  <a:lnTo>
                    <a:pt x="717057" y="370857"/>
                  </a:lnTo>
                  <a:lnTo>
                    <a:pt x="679317" y="396590"/>
                  </a:lnTo>
                  <a:lnTo>
                    <a:pt x="641578" y="429500"/>
                  </a:lnTo>
                  <a:lnTo>
                    <a:pt x="603838" y="463593"/>
                  </a:lnTo>
                  <a:lnTo>
                    <a:pt x="566098" y="489692"/>
                  </a:lnTo>
                  <a:lnTo>
                    <a:pt x="528358" y="515452"/>
                  </a:lnTo>
                  <a:lnTo>
                    <a:pt x="490618" y="543374"/>
                  </a:lnTo>
                  <a:lnTo>
                    <a:pt x="452878" y="572820"/>
                  </a:lnTo>
                  <a:lnTo>
                    <a:pt x="415138" y="603031"/>
                  </a:lnTo>
                  <a:lnTo>
                    <a:pt x="377398" y="633226"/>
                  </a:lnTo>
                  <a:lnTo>
                    <a:pt x="339658" y="663651"/>
                  </a:lnTo>
                  <a:lnTo>
                    <a:pt x="301919" y="697326"/>
                  </a:lnTo>
                  <a:lnTo>
                    <a:pt x="264179" y="735132"/>
                  </a:lnTo>
                  <a:lnTo>
                    <a:pt x="226439" y="777683"/>
                  </a:lnTo>
                  <a:lnTo>
                    <a:pt x="188699" y="825432"/>
                  </a:lnTo>
                  <a:lnTo>
                    <a:pt x="150959" y="878572"/>
                  </a:lnTo>
                  <a:lnTo>
                    <a:pt x="113219" y="936957"/>
                  </a:lnTo>
                  <a:lnTo>
                    <a:pt x="75479" y="1000628"/>
                  </a:lnTo>
                  <a:lnTo>
                    <a:pt x="37739" y="1069812"/>
                  </a:lnTo>
                  <a:lnTo>
                    <a:pt x="0" y="1144519"/>
                  </a:lnTo>
                  <a:close/>
                </a:path>
              </a:pathLst>
            </a:custGeom>
            <a:solidFill>
              <a:srgbClr val="F68B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pl52"/>
            <p:cNvSpPr/>
            <p:nvPr/>
          </p:nvSpPr>
          <p:spPr>
            <a:xfrm>
              <a:off x="8410496" y="4921204"/>
              <a:ext cx="2075693" cy="996893"/>
            </a:xfrm>
            <a:custGeom>
              <a:avLst/>
              <a:pathLst>
                <a:path w="2075693" h="996893">
                  <a:moveTo>
                    <a:pt x="0" y="569874"/>
                  </a:moveTo>
                  <a:lnTo>
                    <a:pt x="37739" y="564618"/>
                  </a:lnTo>
                  <a:lnTo>
                    <a:pt x="75479" y="556163"/>
                  </a:lnTo>
                  <a:lnTo>
                    <a:pt x="113219" y="543534"/>
                  </a:lnTo>
                  <a:lnTo>
                    <a:pt x="150959" y="525988"/>
                  </a:lnTo>
                  <a:lnTo>
                    <a:pt x="188699" y="503563"/>
                  </a:lnTo>
                  <a:lnTo>
                    <a:pt x="226439" y="476837"/>
                  </a:lnTo>
                  <a:lnTo>
                    <a:pt x="264179" y="446532"/>
                  </a:lnTo>
                  <a:lnTo>
                    <a:pt x="301919" y="413632"/>
                  </a:lnTo>
                  <a:lnTo>
                    <a:pt x="339658" y="379278"/>
                  </a:lnTo>
                  <a:lnTo>
                    <a:pt x="377398" y="344513"/>
                  </a:lnTo>
                  <a:lnTo>
                    <a:pt x="415138" y="309216"/>
                  </a:lnTo>
                  <a:lnTo>
                    <a:pt x="452878" y="274091"/>
                  </a:lnTo>
                  <a:lnTo>
                    <a:pt x="490618" y="240000"/>
                  </a:lnTo>
                  <a:lnTo>
                    <a:pt x="528358" y="207824"/>
                  </a:lnTo>
                  <a:lnTo>
                    <a:pt x="566098" y="178564"/>
                  </a:lnTo>
                  <a:lnTo>
                    <a:pt x="603838" y="150491"/>
                  </a:lnTo>
                  <a:lnTo>
                    <a:pt x="641578" y="113897"/>
                  </a:lnTo>
                  <a:lnTo>
                    <a:pt x="679317" y="73236"/>
                  </a:lnTo>
                  <a:lnTo>
                    <a:pt x="717057" y="39534"/>
                  </a:lnTo>
                  <a:lnTo>
                    <a:pt x="754797" y="23047"/>
                  </a:lnTo>
                  <a:lnTo>
                    <a:pt x="792537" y="16154"/>
                  </a:lnTo>
                  <a:lnTo>
                    <a:pt x="830277" y="12586"/>
                  </a:lnTo>
                  <a:lnTo>
                    <a:pt x="868017" y="8509"/>
                  </a:lnTo>
                  <a:lnTo>
                    <a:pt x="905757" y="3545"/>
                  </a:lnTo>
                  <a:lnTo>
                    <a:pt x="943497" y="0"/>
                  </a:lnTo>
                  <a:lnTo>
                    <a:pt x="981237" y="6788"/>
                  </a:lnTo>
                  <a:lnTo>
                    <a:pt x="1018976" y="22520"/>
                  </a:lnTo>
                  <a:lnTo>
                    <a:pt x="1056716" y="35665"/>
                  </a:lnTo>
                  <a:lnTo>
                    <a:pt x="1094456" y="41935"/>
                  </a:lnTo>
                  <a:lnTo>
                    <a:pt x="1132196" y="47121"/>
                  </a:lnTo>
                  <a:lnTo>
                    <a:pt x="1169936" y="53321"/>
                  </a:lnTo>
                  <a:lnTo>
                    <a:pt x="1207676" y="58111"/>
                  </a:lnTo>
                  <a:lnTo>
                    <a:pt x="1245416" y="61836"/>
                  </a:lnTo>
                  <a:lnTo>
                    <a:pt x="1283156" y="68277"/>
                  </a:lnTo>
                  <a:lnTo>
                    <a:pt x="1320896" y="82586"/>
                  </a:lnTo>
                  <a:lnTo>
                    <a:pt x="1358635" y="99614"/>
                  </a:lnTo>
                  <a:lnTo>
                    <a:pt x="1396375" y="114631"/>
                  </a:lnTo>
                  <a:lnTo>
                    <a:pt x="1434115" y="130520"/>
                  </a:lnTo>
                  <a:lnTo>
                    <a:pt x="1471855" y="154768"/>
                  </a:lnTo>
                  <a:lnTo>
                    <a:pt x="1509595" y="180483"/>
                  </a:lnTo>
                  <a:lnTo>
                    <a:pt x="1547335" y="204199"/>
                  </a:lnTo>
                  <a:lnTo>
                    <a:pt x="1585075" y="225918"/>
                  </a:lnTo>
                  <a:lnTo>
                    <a:pt x="1622815" y="248914"/>
                  </a:lnTo>
                  <a:lnTo>
                    <a:pt x="1660554" y="279565"/>
                  </a:lnTo>
                  <a:lnTo>
                    <a:pt x="1698294" y="328231"/>
                  </a:lnTo>
                  <a:lnTo>
                    <a:pt x="1736034" y="401144"/>
                  </a:lnTo>
                  <a:lnTo>
                    <a:pt x="1773774" y="485853"/>
                  </a:lnTo>
                  <a:lnTo>
                    <a:pt x="1811514" y="570891"/>
                  </a:lnTo>
                  <a:lnTo>
                    <a:pt x="1849254" y="648226"/>
                  </a:lnTo>
                  <a:lnTo>
                    <a:pt x="1886994" y="712595"/>
                  </a:lnTo>
                  <a:lnTo>
                    <a:pt x="1924734" y="771291"/>
                  </a:lnTo>
                  <a:lnTo>
                    <a:pt x="1962474" y="834926"/>
                  </a:lnTo>
                  <a:lnTo>
                    <a:pt x="2000213" y="896389"/>
                  </a:lnTo>
                  <a:lnTo>
                    <a:pt x="2037953" y="950831"/>
                  </a:lnTo>
                  <a:lnTo>
                    <a:pt x="2075693" y="99689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5" name="pl53"/>
            <p:cNvSpPr/>
            <p:nvPr/>
          </p:nvSpPr>
          <p:spPr>
            <a:xfrm>
              <a:off x="8410496" y="5248874"/>
              <a:ext cx="2075693" cy="997393"/>
            </a:xfrm>
            <a:custGeom>
              <a:avLst/>
              <a:pathLst>
                <a:path w="2075693" h="997393">
                  <a:moveTo>
                    <a:pt x="2075693" y="997393"/>
                  </a:moveTo>
                  <a:lnTo>
                    <a:pt x="2037953" y="943449"/>
                  </a:lnTo>
                  <a:lnTo>
                    <a:pt x="2000213" y="885132"/>
                  </a:lnTo>
                  <a:lnTo>
                    <a:pt x="1962474" y="827373"/>
                  </a:lnTo>
                  <a:lnTo>
                    <a:pt x="1924734" y="771612"/>
                  </a:lnTo>
                  <a:lnTo>
                    <a:pt x="1886994" y="716742"/>
                  </a:lnTo>
                  <a:lnTo>
                    <a:pt x="1849254" y="647039"/>
                  </a:lnTo>
                  <a:lnTo>
                    <a:pt x="1811514" y="562088"/>
                  </a:lnTo>
                  <a:lnTo>
                    <a:pt x="1773774" y="474772"/>
                  </a:lnTo>
                  <a:lnTo>
                    <a:pt x="1736034" y="395204"/>
                  </a:lnTo>
                  <a:lnTo>
                    <a:pt x="1698294" y="330060"/>
                  </a:lnTo>
                  <a:lnTo>
                    <a:pt x="1660554" y="283205"/>
                  </a:lnTo>
                  <a:lnTo>
                    <a:pt x="1622815" y="245934"/>
                  </a:lnTo>
                  <a:lnTo>
                    <a:pt x="1585075" y="215975"/>
                  </a:lnTo>
                  <a:lnTo>
                    <a:pt x="1547335" y="193679"/>
                  </a:lnTo>
                  <a:lnTo>
                    <a:pt x="1509595" y="176298"/>
                  </a:lnTo>
                  <a:lnTo>
                    <a:pt x="1471855" y="157811"/>
                  </a:lnTo>
                  <a:lnTo>
                    <a:pt x="1434115" y="133178"/>
                  </a:lnTo>
                  <a:lnTo>
                    <a:pt x="1396375" y="112078"/>
                  </a:lnTo>
                  <a:lnTo>
                    <a:pt x="1358635" y="97934"/>
                  </a:lnTo>
                  <a:lnTo>
                    <a:pt x="1320896" y="86196"/>
                  </a:lnTo>
                  <a:lnTo>
                    <a:pt x="1283156" y="70106"/>
                  </a:lnTo>
                  <a:lnTo>
                    <a:pt x="1245416" y="55896"/>
                  </a:lnTo>
                  <a:lnTo>
                    <a:pt x="1207676" y="47029"/>
                  </a:lnTo>
                  <a:lnTo>
                    <a:pt x="1169936" y="44518"/>
                  </a:lnTo>
                  <a:lnTo>
                    <a:pt x="1132196" y="45934"/>
                  </a:lnTo>
                  <a:lnTo>
                    <a:pt x="1094456" y="46082"/>
                  </a:lnTo>
                  <a:lnTo>
                    <a:pt x="1056716" y="36254"/>
                  </a:lnTo>
                  <a:lnTo>
                    <a:pt x="1018976" y="19323"/>
                  </a:lnTo>
                  <a:lnTo>
                    <a:pt x="981237" y="7088"/>
                  </a:lnTo>
                  <a:lnTo>
                    <a:pt x="943497" y="4188"/>
                  </a:lnTo>
                  <a:lnTo>
                    <a:pt x="905757" y="2745"/>
                  </a:lnTo>
                  <a:lnTo>
                    <a:pt x="868017" y="0"/>
                  </a:lnTo>
                  <a:lnTo>
                    <a:pt x="830277" y="1432"/>
                  </a:lnTo>
                  <a:lnTo>
                    <a:pt x="792537" y="9840"/>
                  </a:lnTo>
                  <a:lnTo>
                    <a:pt x="754797" y="24564"/>
                  </a:lnTo>
                  <a:lnTo>
                    <a:pt x="717057" y="43186"/>
                  </a:lnTo>
                  <a:lnTo>
                    <a:pt x="679317" y="68919"/>
                  </a:lnTo>
                  <a:lnTo>
                    <a:pt x="641578" y="101829"/>
                  </a:lnTo>
                  <a:lnTo>
                    <a:pt x="603838" y="135922"/>
                  </a:lnTo>
                  <a:lnTo>
                    <a:pt x="566098" y="162021"/>
                  </a:lnTo>
                  <a:lnTo>
                    <a:pt x="528358" y="187781"/>
                  </a:lnTo>
                  <a:lnTo>
                    <a:pt x="490618" y="215703"/>
                  </a:lnTo>
                  <a:lnTo>
                    <a:pt x="452878" y="245150"/>
                  </a:lnTo>
                  <a:lnTo>
                    <a:pt x="415138" y="275360"/>
                  </a:lnTo>
                  <a:lnTo>
                    <a:pt x="377398" y="305556"/>
                  </a:lnTo>
                  <a:lnTo>
                    <a:pt x="339658" y="335980"/>
                  </a:lnTo>
                  <a:lnTo>
                    <a:pt x="301919" y="369655"/>
                  </a:lnTo>
                  <a:lnTo>
                    <a:pt x="264179" y="407461"/>
                  </a:lnTo>
                  <a:lnTo>
                    <a:pt x="226439" y="450013"/>
                  </a:lnTo>
                  <a:lnTo>
                    <a:pt x="188699" y="497762"/>
                  </a:lnTo>
                  <a:lnTo>
                    <a:pt x="150959" y="550902"/>
                  </a:lnTo>
                  <a:lnTo>
                    <a:pt x="113219" y="609286"/>
                  </a:lnTo>
                  <a:lnTo>
                    <a:pt x="75479" y="672957"/>
                  </a:lnTo>
                  <a:lnTo>
                    <a:pt x="37739" y="742142"/>
                  </a:lnTo>
                  <a:lnTo>
                    <a:pt x="0" y="81684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8410496" y="5087133"/>
              <a:ext cx="2981450" cy="1162656"/>
            </a:xfrm>
            <a:custGeom>
              <a:avLst/>
              <a:pathLst>
                <a:path w="2981450" h="1162656">
                  <a:moveTo>
                    <a:pt x="0" y="691267"/>
                  </a:moveTo>
                  <a:lnTo>
                    <a:pt x="37739" y="651285"/>
                  </a:lnTo>
                  <a:lnTo>
                    <a:pt x="75479" y="612466"/>
                  </a:lnTo>
                  <a:lnTo>
                    <a:pt x="113219" y="574316"/>
                  </a:lnTo>
                  <a:lnTo>
                    <a:pt x="150959" y="536350"/>
                  </a:lnTo>
                  <a:lnTo>
                    <a:pt x="188699" y="498568"/>
                  </a:lnTo>
                  <a:lnTo>
                    <a:pt x="226439" y="461330"/>
                  </a:lnTo>
                  <a:lnTo>
                    <a:pt x="264179" y="424903"/>
                  </a:lnTo>
                  <a:lnTo>
                    <a:pt x="301919" y="389549"/>
                  </a:lnTo>
                  <a:lnTo>
                    <a:pt x="339658" y="355535"/>
                  </a:lnTo>
                  <a:lnTo>
                    <a:pt x="377398" y="322940"/>
                  </a:lnTo>
                  <a:lnTo>
                    <a:pt x="415138" y="290193"/>
                  </a:lnTo>
                  <a:lnTo>
                    <a:pt x="452878" y="257526"/>
                  </a:lnTo>
                  <a:lnTo>
                    <a:pt x="490618" y="225757"/>
                  </a:lnTo>
                  <a:lnTo>
                    <a:pt x="528358" y="195708"/>
                  </a:lnTo>
                  <a:lnTo>
                    <a:pt x="566098" y="168198"/>
                  </a:lnTo>
                  <a:lnTo>
                    <a:pt x="603838" y="141112"/>
                  </a:lnTo>
                  <a:lnTo>
                    <a:pt x="641578" y="105769"/>
                  </a:lnTo>
                  <a:lnTo>
                    <a:pt x="679317" y="68983"/>
                  </a:lnTo>
                  <a:lnTo>
                    <a:pt x="717057" y="39266"/>
                  </a:lnTo>
                  <a:lnTo>
                    <a:pt x="754797" y="21711"/>
                  </a:lnTo>
                  <a:lnTo>
                    <a:pt x="792537" y="10902"/>
                  </a:lnTo>
                  <a:lnTo>
                    <a:pt x="830277" y="4914"/>
                  </a:lnTo>
                  <a:lnTo>
                    <a:pt x="868017" y="2160"/>
                  </a:lnTo>
                  <a:lnTo>
                    <a:pt x="905757" y="1050"/>
                  </a:lnTo>
                  <a:lnTo>
                    <a:pt x="943497" y="0"/>
                  </a:lnTo>
                  <a:lnTo>
                    <a:pt x="981237" y="4844"/>
                  </a:lnTo>
                  <a:lnTo>
                    <a:pt x="1018976" y="18827"/>
                  </a:lnTo>
                  <a:lnTo>
                    <a:pt x="1056716" y="33865"/>
                  </a:lnTo>
                  <a:lnTo>
                    <a:pt x="1094456" y="41914"/>
                  </a:lnTo>
                  <a:lnTo>
                    <a:pt x="1132196" y="44433"/>
                  </a:lnTo>
                  <a:lnTo>
                    <a:pt x="1169936" y="46825"/>
                  </a:lnTo>
                  <a:lnTo>
                    <a:pt x="1207676" y="50476"/>
                  </a:lnTo>
                  <a:lnTo>
                    <a:pt x="1245416" y="56771"/>
                  </a:lnTo>
                  <a:lnTo>
                    <a:pt x="1283156" y="67097"/>
                  </a:lnTo>
                  <a:lnTo>
                    <a:pt x="1320896" y="82296"/>
                  </a:lnTo>
                  <a:lnTo>
                    <a:pt x="1358635" y="96680"/>
                  </a:lnTo>
                  <a:lnTo>
                    <a:pt x="1396375" y="111260"/>
                  </a:lnTo>
                  <a:lnTo>
                    <a:pt x="1434115" y="129755"/>
                  </a:lnTo>
                  <a:lnTo>
                    <a:pt x="1471855" y="154195"/>
                  </a:lnTo>
                  <a:lnTo>
                    <a:pt x="1509595" y="176296"/>
                  </a:lnTo>
                  <a:lnTo>
                    <a:pt x="1547335" y="196845"/>
                  </a:lnTo>
                  <a:lnTo>
                    <a:pt x="1585075" y="218852"/>
                  </a:lnTo>
                  <a:lnTo>
                    <a:pt x="1622815" y="245330"/>
                  </a:lnTo>
                  <a:lnTo>
                    <a:pt x="1660554" y="279290"/>
                  </a:lnTo>
                  <a:lnTo>
                    <a:pt x="1698294" y="327051"/>
                  </a:lnTo>
                  <a:lnTo>
                    <a:pt x="1736034" y="396079"/>
                  </a:lnTo>
                  <a:lnTo>
                    <a:pt x="1773774" y="478218"/>
                  </a:lnTo>
                  <a:lnTo>
                    <a:pt x="1811514" y="564395"/>
                  </a:lnTo>
                  <a:lnTo>
                    <a:pt x="1849254" y="645538"/>
                  </a:lnTo>
                  <a:lnTo>
                    <a:pt x="1886994" y="712574"/>
                  </a:lnTo>
                  <a:lnTo>
                    <a:pt x="1924734" y="769357"/>
                  </a:lnTo>
                  <a:lnTo>
                    <a:pt x="1962474" y="829055"/>
                  </a:lnTo>
                  <a:lnTo>
                    <a:pt x="2000213" y="888666"/>
                  </a:lnTo>
                  <a:lnTo>
                    <a:pt x="2037953" y="945046"/>
                  </a:lnTo>
                  <a:lnTo>
                    <a:pt x="2075693" y="995049"/>
                  </a:lnTo>
                  <a:lnTo>
                    <a:pt x="2113433" y="1035555"/>
                  </a:lnTo>
                  <a:lnTo>
                    <a:pt x="2151173" y="1066605"/>
                  </a:lnTo>
                  <a:lnTo>
                    <a:pt x="2188913" y="1091625"/>
                  </a:lnTo>
                  <a:lnTo>
                    <a:pt x="2226653" y="1113633"/>
                  </a:lnTo>
                  <a:lnTo>
                    <a:pt x="2264393" y="1135334"/>
                  </a:lnTo>
                  <a:lnTo>
                    <a:pt x="2302133" y="1153228"/>
                  </a:lnTo>
                  <a:lnTo>
                    <a:pt x="2868231" y="1162656"/>
                  </a:lnTo>
                  <a:lnTo>
                    <a:pt x="2905971" y="1148941"/>
                  </a:lnTo>
                  <a:lnTo>
                    <a:pt x="2943711" y="1133431"/>
                  </a:lnTo>
                  <a:lnTo>
                    <a:pt x="2981450" y="1115803"/>
                  </a:lnTo>
                </a:path>
              </a:pathLst>
            </a:custGeom>
            <a:ln w="27101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5"/>
            <p:cNvSpPr/>
            <p:nvPr/>
          </p:nvSpPr>
          <p:spPr>
            <a:xfrm>
              <a:off x="1336471" y="1504215"/>
              <a:ext cx="3279596" cy="3967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tx56"/>
            <p:cNvSpPr/>
            <p:nvPr/>
          </p:nvSpPr>
          <p:spPr>
            <a:xfrm>
              <a:off x="2099653" y="1615461"/>
              <a:ext cx="1753232" cy="169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Articulated trucks</a:t>
              </a:r>
            </a:p>
          </p:txBody>
        </p:sp>
        <p:sp>
          <p:nvSpPr>
            <p:cNvPr id="59" name="rc57"/>
            <p:cNvSpPr/>
            <p:nvPr/>
          </p:nvSpPr>
          <p:spPr>
            <a:xfrm>
              <a:off x="4798947" y="1504215"/>
              <a:ext cx="3279596" cy="3967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tx58"/>
            <p:cNvSpPr/>
            <p:nvPr/>
          </p:nvSpPr>
          <p:spPr>
            <a:xfrm>
              <a:off x="5841684" y="1569474"/>
              <a:ext cx="1194122" cy="215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Rigid trucks</a:t>
              </a:r>
            </a:p>
          </p:txBody>
        </p:sp>
        <p:sp>
          <p:nvSpPr>
            <p:cNvPr id="61" name="rc59"/>
            <p:cNvSpPr/>
            <p:nvPr/>
          </p:nvSpPr>
          <p:spPr>
            <a:xfrm>
              <a:off x="8261423" y="1504215"/>
              <a:ext cx="3279596" cy="3967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60"/>
            <p:cNvSpPr/>
            <p:nvPr/>
          </p:nvSpPr>
          <p:spPr>
            <a:xfrm>
              <a:off x="9583548" y="1616020"/>
              <a:ext cx="635347" cy="1685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Buses</a:t>
              </a:r>
            </a:p>
          </p:txBody>
        </p:sp>
        <p:sp>
          <p:nvSpPr>
            <p:cNvPr id="63" name="pl61"/>
            <p:cNvSpPr/>
            <p:nvPr/>
          </p:nvSpPr>
          <p:spPr>
            <a:xfrm>
              <a:off x="1336471" y="6251218"/>
              <a:ext cx="3279596" cy="0"/>
            </a:xfrm>
            <a:custGeom>
              <a:avLst/>
              <a:pathLst>
                <a:path w="3279596" h="0">
                  <a:moveTo>
                    <a:pt x="0" y="0"/>
                  </a:moveTo>
                  <a:lnTo>
                    <a:pt x="327959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1485544" y="6251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2212727" y="6251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4"/>
            <p:cNvSpPr/>
            <p:nvPr/>
          </p:nvSpPr>
          <p:spPr>
            <a:xfrm>
              <a:off x="2939910" y="6251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5"/>
            <p:cNvSpPr/>
            <p:nvPr/>
          </p:nvSpPr>
          <p:spPr>
            <a:xfrm>
              <a:off x="3667093" y="6251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6"/>
            <p:cNvSpPr/>
            <p:nvPr/>
          </p:nvSpPr>
          <p:spPr>
            <a:xfrm>
              <a:off x="4394276" y="6251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7"/>
            <p:cNvSpPr/>
            <p:nvPr/>
          </p:nvSpPr>
          <p:spPr>
            <a:xfrm>
              <a:off x="1421976" y="6353480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70" name="tx68"/>
            <p:cNvSpPr/>
            <p:nvPr/>
          </p:nvSpPr>
          <p:spPr>
            <a:xfrm>
              <a:off x="2085591" y="6353480"/>
              <a:ext cx="254272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71" name="tx69"/>
            <p:cNvSpPr/>
            <p:nvPr/>
          </p:nvSpPr>
          <p:spPr>
            <a:xfrm>
              <a:off x="2812774" y="6352922"/>
              <a:ext cx="254272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72" name="tx70"/>
            <p:cNvSpPr/>
            <p:nvPr/>
          </p:nvSpPr>
          <p:spPr>
            <a:xfrm>
              <a:off x="3539957" y="6353257"/>
              <a:ext cx="254272" cy="164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73" name="tx71"/>
            <p:cNvSpPr/>
            <p:nvPr/>
          </p:nvSpPr>
          <p:spPr>
            <a:xfrm>
              <a:off x="4267140" y="6353034"/>
              <a:ext cx="254272" cy="1646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74" name="pl72"/>
            <p:cNvSpPr/>
            <p:nvPr/>
          </p:nvSpPr>
          <p:spPr>
            <a:xfrm>
              <a:off x="4798947" y="6251218"/>
              <a:ext cx="3279596" cy="0"/>
            </a:xfrm>
            <a:custGeom>
              <a:avLst/>
              <a:pathLst>
                <a:path w="3279596" h="0">
                  <a:moveTo>
                    <a:pt x="0" y="0"/>
                  </a:moveTo>
                  <a:lnTo>
                    <a:pt x="327959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3"/>
            <p:cNvSpPr/>
            <p:nvPr/>
          </p:nvSpPr>
          <p:spPr>
            <a:xfrm>
              <a:off x="4948020" y="6251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4"/>
            <p:cNvSpPr/>
            <p:nvPr/>
          </p:nvSpPr>
          <p:spPr>
            <a:xfrm>
              <a:off x="5675203" y="6251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5"/>
            <p:cNvSpPr/>
            <p:nvPr/>
          </p:nvSpPr>
          <p:spPr>
            <a:xfrm>
              <a:off x="6402386" y="6251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6"/>
            <p:cNvSpPr/>
            <p:nvPr/>
          </p:nvSpPr>
          <p:spPr>
            <a:xfrm>
              <a:off x="7129569" y="6251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7"/>
            <p:cNvSpPr/>
            <p:nvPr/>
          </p:nvSpPr>
          <p:spPr>
            <a:xfrm>
              <a:off x="7856753" y="6251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78"/>
            <p:cNvSpPr/>
            <p:nvPr/>
          </p:nvSpPr>
          <p:spPr>
            <a:xfrm>
              <a:off x="4884452" y="6353480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81" name="tx79"/>
            <p:cNvSpPr/>
            <p:nvPr/>
          </p:nvSpPr>
          <p:spPr>
            <a:xfrm>
              <a:off x="5548067" y="6353480"/>
              <a:ext cx="254272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82" name="tx80"/>
            <p:cNvSpPr/>
            <p:nvPr/>
          </p:nvSpPr>
          <p:spPr>
            <a:xfrm>
              <a:off x="6275250" y="6352922"/>
              <a:ext cx="254272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83" name="tx81"/>
            <p:cNvSpPr/>
            <p:nvPr/>
          </p:nvSpPr>
          <p:spPr>
            <a:xfrm>
              <a:off x="7002433" y="6353257"/>
              <a:ext cx="254272" cy="164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84" name="tx82"/>
            <p:cNvSpPr/>
            <p:nvPr/>
          </p:nvSpPr>
          <p:spPr>
            <a:xfrm>
              <a:off x="7729616" y="6353034"/>
              <a:ext cx="254272" cy="1646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85" name="pl83"/>
            <p:cNvSpPr/>
            <p:nvPr/>
          </p:nvSpPr>
          <p:spPr>
            <a:xfrm>
              <a:off x="8261423" y="6251218"/>
              <a:ext cx="3279596" cy="0"/>
            </a:xfrm>
            <a:custGeom>
              <a:avLst/>
              <a:pathLst>
                <a:path w="3279596" h="0">
                  <a:moveTo>
                    <a:pt x="0" y="0"/>
                  </a:moveTo>
                  <a:lnTo>
                    <a:pt x="327959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4"/>
            <p:cNvSpPr/>
            <p:nvPr/>
          </p:nvSpPr>
          <p:spPr>
            <a:xfrm>
              <a:off x="8410496" y="6251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5"/>
            <p:cNvSpPr/>
            <p:nvPr/>
          </p:nvSpPr>
          <p:spPr>
            <a:xfrm>
              <a:off x="9137679" y="6251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6"/>
            <p:cNvSpPr/>
            <p:nvPr/>
          </p:nvSpPr>
          <p:spPr>
            <a:xfrm>
              <a:off x="9864862" y="6251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7"/>
            <p:cNvSpPr/>
            <p:nvPr/>
          </p:nvSpPr>
          <p:spPr>
            <a:xfrm>
              <a:off x="10592045" y="6251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8"/>
            <p:cNvSpPr/>
            <p:nvPr/>
          </p:nvSpPr>
          <p:spPr>
            <a:xfrm>
              <a:off x="11319229" y="6251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89"/>
            <p:cNvSpPr/>
            <p:nvPr/>
          </p:nvSpPr>
          <p:spPr>
            <a:xfrm>
              <a:off x="8346928" y="6353480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92" name="tx90"/>
            <p:cNvSpPr/>
            <p:nvPr/>
          </p:nvSpPr>
          <p:spPr>
            <a:xfrm>
              <a:off x="9010543" y="6353480"/>
              <a:ext cx="254272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93" name="tx91"/>
            <p:cNvSpPr/>
            <p:nvPr/>
          </p:nvSpPr>
          <p:spPr>
            <a:xfrm>
              <a:off x="9737726" y="6352922"/>
              <a:ext cx="254272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94" name="tx92"/>
            <p:cNvSpPr/>
            <p:nvPr/>
          </p:nvSpPr>
          <p:spPr>
            <a:xfrm>
              <a:off x="10464909" y="6353257"/>
              <a:ext cx="254272" cy="164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95" name="tx93"/>
            <p:cNvSpPr/>
            <p:nvPr/>
          </p:nvSpPr>
          <p:spPr>
            <a:xfrm>
              <a:off x="11192092" y="6353034"/>
              <a:ext cx="254272" cy="1646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96" name="tx94"/>
            <p:cNvSpPr/>
            <p:nvPr/>
          </p:nvSpPr>
          <p:spPr>
            <a:xfrm>
              <a:off x="979713" y="6129495"/>
              <a:ext cx="254272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$0</a:t>
              </a:r>
            </a:p>
          </p:txBody>
        </p:sp>
        <p:sp>
          <p:nvSpPr>
            <p:cNvPr id="97" name="tx95"/>
            <p:cNvSpPr/>
            <p:nvPr/>
          </p:nvSpPr>
          <p:spPr>
            <a:xfrm>
              <a:off x="852576" y="5058000"/>
              <a:ext cx="381409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$10</a:t>
              </a:r>
            </a:p>
          </p:txBody>
        </p:sp>
        <p:sp>
          <p:nvSpPr>
            <p:cNvPr id="98" name="tx96"/>
            <p:cNvSpPr/>
            <p:nvPr/>
          </p:nvSpPr>
          <p:spPr>
            <a:xfrm>
              <a:off x="852576" y="3986505"/>
              <a:ext cx="381409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$20</a:t>
              </a:r>
            </a:p>
          </p:txBody>
        </p:sp>
        <p:sp>
          <p:nvSpPr>
            <p:cNvPr id="99" name="tx97"/>
            <p:cNvSpPr/>
            <p:nvPr/>
          </p:nvSpPr>
          <p:spPr>
            <a:xfrm>
              <a:off x="852576" y="2915010"/>
              <a:ext cx="381409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$30</a:t>
              </a:r>
            </a:p>
          </p:txBody>
        </p:sp>
        <p:sp>
          <p:nvSpPr>
            <p:cNvPr id="100" name="tx98"/>
            <p:cNvSpPr/>
            <p:nvPr/>
          </p:nvSpPr>
          <p:spPr>
            <a:xfrm>
              <a:off x="852576" y="1843515"/>
              <a:ext cx="381409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$40</a:t>
              </a:r>
            </a:p>
          </p:txBody>
        </p:sp>
        <p:sp>
          <p:nvSpPr>
            <p:cNvPr id="101" name="tx99"/>
            <p:cNvSpPr/>
            <p:nvPr/>
          </p:nvSpPr>
          <p:spPr>
            <a:xfrm>
              <a:off x="5841405" y="6574053"/>
              <a:ext cx="1194680" cy="215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Vehicle age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presentations 16-9 (widescreen).potx" id="{3907B810-4E75-4FF9-BAEE-78342F027408}" vid="{51C3108B-BACB-46D1-94C6-3692CA4C324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Charts for overheads</Template>
  <TotalTime>30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Charts for overheads</vt:lpstr>
      <vt:lpstr>Charts for 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2022-01-10T00:00:08Z</dcterms:created>
  <dcterms:modified xsi:type="dcterms:W3CDTF">2022-01-10T11:00:09Z</dcterms:modified>
  <cp:lastModifiedBy>lffox</cp:lastModifiedB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