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notesMaster" Target="notesMasters/notesMaster1.xml"/>
<Relationship Id="rId4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7" Type="http://schemas.openxmlformats.org/officeDocument/2006/relationships/tableStyles" Target="tableStyles.xml"/>
<Relationship Id="rId6" Type="http://schemas.openxmlformats.org/officeDocument/2006/relationships/theme" Target="theme/theme1.xml"/>
<Relationship Id="rId5" Type="http://schemas.openxmlformats.org/officeDocument/2006/relationships/viewProps" Target="view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sector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Heavy</a:t>
            </a:r>
            <a:r>
              <a:rPr/>
              <a:t> </a:t>
            </a:r>
            <a:r>
              <a:rPr/>
              <a:t>vehicle</a:t>
            </a:r>
            <a:r>
              <a:rPr/>
              <a:t> </a:t>
            </a:r>
            <a:r>
              <a:rPr/>
              <a:t>emissions</a:t>
            </a:r>
            <a:r>
              <a:rPr/>
              <a:t> </a:t>
            </a:r>
            <a:r>
              <a:rPr/>
              <a:t>(Mt)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Dropbox</a:t>
            </a:r>
            <a:r>
              <a:rPr/>
              <a:t> </a:t>
            </a:r>
            <a:r>
              <a:rPr/>
              <a:t>(Grattan</a:t>
            </a:r>
            <a:r>
              <a:rPr/>
              <a:t> </a:t>
            </a:r>
            <a:r>
              <a:rPr/>
              <a:t>Institute)/Transport</a:t>
            </a:r>
            <a:r>
              <a:rPr/>
              <a:t> </a:t>
            </a:r>
            <a:r>
              <a:rPr/>
              <a:t>Program/Project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Trucks/Analysis/truck-modelling/R/charts/co2-baseline-trajectory.R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atlas/co2-forecast-slides/co2-forecast-slides_blog.pptx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Emissions from the heavy vehicle sector are set to rise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Heavy vehicle emissions (Mt)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37787" y="1322639"/>
              <a:ext cx="8502884" cy="51100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437787" y="6432690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437787" y="4601951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437787" y="2771212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  <a:lnTo>
                    <a:pt x="8502884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642109" y="2262450"/>
              <a:ext cx="4290774" cy="1731695"/>
            </a:xfrm>
            <a:custGeom>
              <a:avLst/>
              <a:pathLst>
                <a:path w="4290774" h="1731695">
                  <a:moveTo>
                    <a:pt x="0" y="1376531"/>
                  </a:moveTo>
                  <a:lnTo>
                    <a:pt x="204322" y="1471730"/>
                  </a:lnTo>
                  <a:lnTo>
                    <a:pt x="408645" y="1314286"/>
                  </a:lnTo>
                  <a:lnTo>
                    <a:pt x="612967" y="1228242"/>
                  </a:lnTo>
                  <a:lnTo>
                    <a:pt x="817290" y="1162335"/>
                  </a:lnTo>
                  <a:lnTo>
                    <a:pt x="1021612" y="1057983"/>
                  </a:lnTo>
                  <a:lnTo>
                    <a:pt x="1225935" y="938985"/>
                  </a:lnTo>
                  <a:lnTo>
                    <a:pt x="1430258" y="735773"/>
                  </a:lnTo>
                  <a:lnTo>
                    <a:pt x="1634580" y="763234"/>
                  </a:lnTo>
                  <a:lnTo>
                    <a:pt x="1838903" y="779711"/>
                  </a:lnTo>
                  <a:lnTo>
                    <a:pt x="2043225" y="785203"/>
                  </a:lnTo>
                  <a:lnTo>
                    <a:pt x="2247548" y="583821"/>
                  </a:lnTo>
                  <a:lnTo>
                    <a:pt x="2451871" y="413563"/>
                  </a:lnTo>
                  <a:lnTo>
                    <a:pt x="2656193" y="360471"/>
                  </a:lnTo>
                  <a:lnTo>
                    <a:pt x="2860516" y="203028"/>
                  </a:lnTo>
                  <a:lnTo>
                    <a:pt x="3064838" y="221335"/>
                  </a:lnTo>
                  <a:lnTo>
                    <a:pt x="3269161" y="250627"/>
                  </a:lnTo>
                  <a:lnTo>
                    <a:pt x="3473484" y="314703"/>
                  </a:lnTo>
                  <a:lnTo>
                    <a:pt x="3677806" y="195705"/>
                  </a:lnTo>
                  <a:lnTo>
                    <a:pt x="3882129" y="100506"/>
                  </a:lnTo>
                  <a:lnTo>
                    <a:pt x="4086451" y="69384"/>
                  </a:lnTo>
                  <a:lnTo>
                    <a:pt x="4290774" y="0"/>
                  </a:lnTo>
                  <a:lnTo>
                    <a:pt x="4290774" y="355905"/>
                  </a:lnTo>
                  <a:lnTo>
                    <a:pt x="4086451" y="408070"/>
                  </a:lnTo>
                  <a:lnTo>
                    <a:pt x="3882129" y="435532"/>
                  </a:lnTo>
                  <a:lnTo>
                    <a:pt x="3677806" y="528899"/>
                  </a:lnTo>
                  <a:lnTo>
                    <a:pt x="3473484" y="647897"/>
                  </a:lnTo>
                  <a:lnTo>
                    <a:pt x="3269161" y="596637"/>
                  </a:lnTo>
                  <a:lnTo>
                    <a:pt x="3064838" y="569176"/>
                  </a:lnTo>
                  <a:lnTo>
                    <a:pt x="2860516" y="578329"/>
                  </a:lnTo>
                  <a:lnTo>
                    <a:pt x="2656193" y="719296"/>
                  </a:lnTo>
                  <a:lnTo>
                    <a:pt x="2451871" y="777880"/>
                  </a:lnTo>
                  <a:lnTo>
                    <a:pt x="2247548" y="915185"/>
                  </a:lnTo>
                  <a:lnTo>
                    <a:pt x="2043225" y="1079952"/>
                  </a:lnTo>
                  <a:lnTo>
                    <a:pt x="1838903" y="1079952"/>
                  </a:lnTo>
                  <a:lnTo>
                    <a:pt x="1634580" y="1063475"/>
                  </a:lnTo>
                  <a:lnTo>
                    <a:pt x="1430258" y="1039675"/>
                  </a:lnTo>
                  <a:lnTo>
                    <a:pt x="1225935" y="1209934"/>
                  </a:lnTo>
                  <a:lnTo>
                    <a:pt x="1021612" y="1314286"/>
                  </a:lnTo>
                  <a:lnTo>
                    <a:pt x="817290" y="1435115"/>
                  </a:lnTo>
                  <a:lnTo>
                    <a:pt x="612967" y="1495530"/>
                  </a:lnTo>
                  <a:lnTo>
                    <a:pt x="408645" y="1574251"/>
                  </a:lnTo>
                  <a:lnTo>
                    <a:pt x="204322" y="1731695"/>
                  </a:lnTo>
                  <a:lnTo>
                    <a:pt x="0" y="1634666"/>
                  </a:lnTo>
                  <a:close/>
                </a:path>
              </a:pathLst>
            </a:custGeom>
            <a:solidFill>
              <a:srgbClr val="FFC35A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642109" y="2262450"/>
              <a:ext cx="4290774" cy="1471730"/>
            </a:xfrm>
            <a:custGeom>
              <a:avLst/>
              <a:pathLst>
                <a:path w="4290774" h="1471730">
                  <a:moveTo>
                    <a:pt x="0" y="1376531"/>
                  </a:moveTo>
                  <a:lnTo>
                    <a:pt x="204322" y="1471730"/>
                  </a:lnTo>
                  <a:lnTo>
                    <a:pt x="408645" y="1314286"/>
                  </a:lnTo>
                  <a:lnTo>
                    <a:pt x="612967" y="1228242"/>
                  </a:lnTo>
                  <a:lnTo>
                    <a:pt x="817290" y="1162335"/>
                  </a:lnTo>
                  <a:lnTo>
                    <a:pt x="1021612" y="1057983"/>
                  </a:lnTo>
                  <a:lnTo>
                    <a:pt x="1225935" y="938985"/>
                  </a:lnTo>
                  <a:lnTo>
                    <a:pt x="1430258" y="735773"/>
                  </a:lnTo>
                  <a:lnTo>
                    <a:pt x="1634580" y="763234"/>
                  </a:lnTo>
                  <a:lnTo>
                    <a:pt x="1838903" y="779711"/>
                  </a:lnTo>
                  <a:lnTo>
                    <a:pt x="2043225" y="785203"/>
                  </a:lnTo>
                  <a:lnTo>
                    <a:pt x="2247548" y="583821"/>
                  </a:lnTo>
                  <a:lnTo>
                    <a:pt x="2451871" y="413563"/>
                  </a:lnTo>
                  <a:lnTo>
                    <a:pt x="2656193" y="360471"/>
                  </a:lnTo>
                  <a:lnTo>
                    <a:pt x="2860516" y="203028"/>
                  </a:lnTo>
                  <a:lnTo>
                    <a:pt x="3064838" y="221335"/>
                  </a:lnTo>
                  <a:lnTo>
                    <a:pt x="3269161" y="250627"/>
                  </a:lnTo>
                  <a:lnTo>
                    <a:pt x="3473484" y="314703"/>
                  </a:lnTo>
                  <a:lnTo>
                    <a:pt x="3677806" y="195705"/>
                  </a:lnTo>
                  <a:lnTo>
                    <a:pt x="3882129" y="100506"/>
                  </a:lnTo>
                  <a:lnTo>
                    <a:pt x="4086451" y="69384"/>
                  </a:lnTo>
                  <a:lnTo>
                    <a:pt x="4290774" y="0"/>
                  </a:lnTo>
                </a:path>
              </a:pathLst>
            </a:custGeom>
            <a:ln w="1355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642109" y="2618356"/>
              <a:ext cx="4290774" cy="2340589"/>
            </a:xfrm>
            <a:custGeom>
              <a:avLst/>
              <a:pathLst>
                <a:path w="4290774" h="2340589">
                  <a:moveTo>
                    <a:pt x="0" y="1278760"/>
                  </a:moveTo>
                  <a:lnTo>
                    <a:pt x="204322" y="1375790"/>
                  </a:lnTo>
                  <a:lnTo>
                    <a:pt x="408645" y="1218346"/>
                  </a:lnTo>
                  <a:lnTo>
                    <a:pt x="612967" y="1139624"/>
                  </a:lnTo>
                  <a:lnTo>
                    <a:pt x="817290" y="1079210"/>
                  </a:lnTo>
                  <a:lnTo>
                    <a:pt x="1021612" y="958381"/>
                  </a:lnTo>
                  <a:lnTo>
                    <a:pt x="1225935" y="854029"/>
                  </a:lnTo>
                  <a:lnTo>
                    <a:pt x="1430258" y="683770"/>
                  </a:lnTo>
                  <a:lnTo>
                    <a:pt x="1634580" y="707570"/>
                  </a:lnTo>
                  <a:lnTo>
                    <a:pt x="1838903" y="724046"/>
                  </a:lnTo>
                  <a:lnTo>
                    <a:pt x="2043225" y="724046"/>
                  </a:lnTo>
                  <a:lnTo>
                    <a:pt x="2247548" y="559280"/>
                  </a:lnTo>
                  <a:lnTo>
                    <a:pt x="2451871" y="421974"/>
                  </a:lnTo>
                  <a:lnTo>
                    <a:pt x="2656193" y="363391"/>
                  </a:lnTo>
                  <a:lnTo>
                    <a:pt x="2860516" y="222424"/>
                  </a:lnTo>
                  <a:lnTo>
                    <a:pt x="3064838" y="213270"/>
                  </a:lnTo>
                  <a:lnTo>
                    <a:pt x="3269161" y="240731"/>
                  </a:lnTo>
                  <a:lnTo>
                    <a:pt x="3473484" y="291992"/>
                  </a:lnTo>
                  <a:lnTo>
                    <a:pt x="3677806" y="172994"/>
                  </a:lnTo>
                  <a:lnTo>
                    <a:pt x="3882129" y="79626"/>
                  </a:lnTo>
                  <a:lnTo>
                    <a:pt x="4086451" y="52165"/>
                  </a:lnTo>
                  <a:lnTo>
                    <a:pt x="4290774" y="0"/>
                  </a:lnTo>
                  <a:lnTo>
                    <a:pt x="4290774" y="1554809"/>
                  </a:lnTo>
                  <a:lnTo>
                    <a:pt x="4086451" y="1589986"/>
                  </a:lnTo>
                  <a:lnTo>
                    <a:pt x="3882129" y="1606463"/>
                  </a:lnTo>
                  <a:lnTo>
                    <a:pt x="3677806" y="1661385"/>
                  </a:lnTo>
                  <a:lnTo>
                    <a:pt x="3473484" y="1698000"/>
                  </a:lnTo>
                  <a:lnTo>
                    <a:pt x="3269161" y="1635755"/>
                  </a:lnTo>
                  <a:lnTo>
                    <a:pt x="3064838" y="1589986"/>
                  </a:lnTo>
                  <a:lnTo>
                    <a:pt x="2860516" y="1617447"/>
                  </a:lnTo>
                  <a:lnTo>
                    <a:pt x="2656193" y="1701661"/>
                  </a:lnTo>
                  <a:lnTo>
                    <a:pt x="2451871" y="1745599"/>
                  </a:lnTo>
                  <a:lnTo>
                    <a:pt x="2247548" y="1846290"/>
                  </a:lnTo>
                  <a:lnTo>
                    <a:pt x="2043225" y="1963457"/>
                  </a:lnTo>
                  <a:lnTo>
                    <a:pt x="1838903" y="1965288"/>
                  </a:lnTo>
                  <a:lnTo>
                    <a:pt x="1634580" y="1956134"/>
                  </a:lnTo>
                  <a:lnTo>
                    <a:pt x="1430258" y="1943319"/>
                  </a:lnTo>
                  <a:lnTo>
                    <a:pt x="1225935" y="2003733"/>
                  </a:lnTo>
                  <a:lnTo>
                    <a:pt x="1021612" y="2069640"/>
                  </a:lnTo>
                  <a:lnTo>
                    <a:pt x="817290" y="2152023"/>
                  </a:lnTo>
                  <a:lnTo>
                    <a:pt x="612967" y="2234406"/>
                  </a:lnTo>
                  <a:lnTo>
                    <a:pt x="408645" y="2285667"/>
                  </a:lnTo>
                  <a:lnTo>
                    <a:pt x="204322" y="2340589"/>
                  </a:lnTo>
                  <a:lnTo>
                    <a:pt x="0" y="2243560"/>
                  </a:lnTo>
                  <a:close/>
                </a:path>
              </a:pathLst>
            </a:custGeom>
            <a:solidFill>
              <a:srgbClr val="F68B33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642109" y="2618356"/>
              <a:ext cx="4290774" cy="1375790"/>
            </a:xfrm>
            <a:custGeom>
              <a:avLst/>
              <a:pathLst>
                <a:path w="4290774" h="1375790">
                  <a:moveTo>
                    <a:pt x="0" y="1278760"/>
                  </a:moveTo>
                  <a:lnTo>
                    <a:pt x="204322" y="1375790"/>
                  </a:lnTo>
                  <a:lnTo>
                    <a:pt x="408645" y="1218346"/>
                  </a:lnTo>
                  <a:lnTo>
                    <a:pt x="612967" y="1139624"/>
                  </a:lnTo>
                  <a:lnTo>
                    <a:pt x="817290" y="1079210"/>
                  </a:lnTo>
                  <a:lnTo>
                    <a:pt x="1021612" y="958381"/>
                  </a:lnTo>
                  <a:lnTo>
                    <a:pt x="1225935" y="854029"/>
                  </a:lnTo>
                  <a:lnTo>
                    <a:pt x="1430258" y="683770"/>
                  </a:lnTo>
                  <a:lnTo>
                    <a:pt x="1634580" y="707570"/>
                  </a:lnTo>
                  <a:lnTo>
                    <a:pt x="1838903" y="724046"/>
                  </a:lnTo>
                  <a:lnTo>
                    <a:pt x="2043225" y="724046"/>
                  </a:lnTo>
                  <a:lnTo>
                    <a:pt x="2247548" y="559280"/>
                  </a:lnTo>
                  <a:lnTo>
                    <a:pt x="2451871" y="421974"/>
                  </a:lnTo>
                  <a:lnTo>
                    <a:pt x="2656193" y="363391"/>
                  </a:lnTo>
                  <a:lnTo>
                    <a:pt x="2860516" y="222424"/>
                  </a:lnTo>
                  <a:lnTo>
                    <a:pt x="3064838" y="213270"/>
                  </a:lnTo>
                  <a:lnTo>
                    <a:pt x="3269161" y="240731"/>
                  </a:lnTo>
                  <a:lnTo>
                    <a:pt x="3473484" y="291992"/>
                  </a:lnTo>
                  <a:lnTo>
                    <a:pt x="3677806" y="172994"/>
                  </a:lnTo>
                  <a:lnTo>
                    <a:pt x="3882129" y="79626"/>
                  </a:lnTo>
                  <a:lnTo>
                    <a:pt x="4086451" y="52165"/>
                  </a:lnTo>
                  <a:lnTo>
                    <a:pt x="4290774" y="0"/>
                  </a:lnTo>
                </a:path>
              </a:pathLst>
            </a:custGeom>
            <a:ln w="1355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42109" y="4173165"/>
              <a:ext cx="4290774" cy="2259525"/>
            </a:xfrm>
            <a:custGeom>
              <a:avLst/>
              <a:pathLst>
                <a:path w="4290774" h="2259525">
                  <a:moveTo>
                    <a:pt x="0" y="688751"/>
                  </a:moveTo>
                  <a:lnTo>
                    <a:pt x="204322" y="785780"/>
                  </a:lnTo>
                  <a:lnTo>
                    <a:pt x="408645" y="730858"/>
                  </a:lnTo>
                  <a:lnTo>
                    <a:pt x="612967" y="679597"/>
                  </a:lnTo>
                  <a:lnTo>
                    <a:pt x="817290" y="597214"/>
                  </a:lnTo>
                  <a:lnTo>
                    <a:pt x="1021612" y="514830"/>
                  </a:lnTo>
                  <a:lnTo>
                    <a:pt x="1225935" y="448924"/>
                  </a:lnTo>
                  <a:lnTo>
                    <a:pt x="1430258" y="388509"/>
                  </a:lnTo>
                  <a:lnTo>
                    <a:pt x="1634580" y="401325"/>
                  </a:lnTo>
                  <a:lnTo>
                    <a:pt x="1838903" y="410478"/>
                  </a:lnTo>
                  <a:lnTo>
                    <a:pt x="2043225" y="408648"/>
                  </a:lnTo>
                  <a:lnTo>
                    <a:pt x="2247548" y="291480"/>
                  </a:lnTo>
                  <a:lnTo>
                    <a:pt x="2451871" y="190790"/>
                  </a:lnTo>
                  <a:lnTo>
                    <a:pt x="2656193" y="146852"/>
                  </a:lnTo>
                  <a:lnTo>
                    <a:pt x="2860516" y="62638"/>
                  </a:lnTo>
                  <a:lnTo>
                    <a:pt x="3064838" y="35177"/>
                  </a:lnTo>
                  <a:lnTo>
                    <a:pt x="3269161" y="80945"/>
                  </a:lnTo>
                  <a:lnTo>
                    <a:pt x="3473484" y="143190"/>
                  </a:lnTo>
                  <a:lnTo>
                    <a:pt x="3677806" y="106576"/>
                  </a:lnTo>
                  <a:lnTo>
                    <a:pt x="3882129" y="51653"/>
                  </a:lnTo>
                  <a:lnTo>
                    <a:pt x="4086451" y="35177"/>
                  </a:lnTo>
                  <a:lnTo>
                    <a:pt x="4290774" y="0"/>
                  </a:lnTo>
                  <a:lnTo>
                    <a:pt x="4290774" y="2259525"/>
                  </a:lnTo>
                  <a:lnTo>
                    <a:pt x="4086451" y="2259525"/>
                  </a:lnTo>
                  <a:lnTo>
                    <a:pt x="3882129" y="2259525"/>
                  </a:lnTo>
                  <a:lnTo>
                    <a:pt x="3677806" y="2259525"/>
                  </a:lnTo>
                  <a:lnTo>
                    <a:pt x="3473484" y="2259525"/>
                  </a:lnTo>
                  <a:lnTo>
                    <a:pt x="3269161" y="2259525"/>
                  </a:lnTo>
                  <a:lnTo>
                    <a:pt x="3064838" y="2259525"/>
                  </a:lnTo>
                  <a:lnTo>
                    <a:pt x="2860516" y="2259525"/>
                  </a:lnTo>
                  <a:lnTo>
                    <a:pt x="2656193" y="2259525"/>
                  </a:lnTo>
                  <a:lnTo>
                    <a:pt x="2451871" y="2259525"/>
                  </a:lnTo>
                  <a:lnTo>
                    <a:pt x="2247548" y="2259525"/>
                  </a:lnTo>
                  <a:lnTo>
                    <a:pt x="2043225" y="2259525"/>
                  </a:lnTo>
                  <a:lnTo>
                    <a:pt x="1838903" y="2259525"/>
                  </a:lnTo>
                  <a:lnTo>
                    <a:pt x="1634580" y="2259525"/>
                  </a:lnTo>
                  <a:lnTo>
                    <a:pt x="1430258" y="2259525"/>
                  </a:lnTo>
                  <a:lnTo>
                    <a:pt x="1225935" y="2259525"/>
                  </a:lnTo>
                  <a:lnTo>
                    <a:pt x="1021612" y="2259525"/>
                  </a:lnTo>
                  <a:lnTo>
                    <a:pt x="817290" y="2259525"/>
                  </a:lnTo>
                  <a:lnTo>
                    <a:pt x="612967" y="2259525"/>
                  </a:lnTo>
                  <a:lnTo>
                    <a:pt x="408645" y="2259525"/>
                  </a:lnTo>
                  <a:lnTo>
                    <a:pt x="204322" y="2259525"/>
                  </a:lnTo>
                  <a:lnTo>
                    <a:pt x="0" y="2259525"/>
                  </a:lnTo>
                  <a:close/>
                </a:path>
              </a:pathLst>
            </a:custGeom>
            <a:solidFill>
              <a:srgbClr val="A02226">
                <a:alpha val="94901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642109" y="4173165"/>
              <a:ext cx="4290774" cy="785780"/>
            </a:xfrm>
            <a:custGeom>
              <a:avLst/>
              <a:pathLst>
                <a:path w="4290774" h="785780">
                  <a:moveTo>
                    <a:pt x="0" y="688751"/>
                  </a:moveTo>
                  <a:lnTo>
                    <a:pt x="204322" y="785780"/>
                  </a:lnTo>
                  <a:lnTo>
                    <a:pt x="408645" y="730858"/>
                  </a:lnTo>
                  <a:lnTo>
                    <a:pt x="612967" y="679597"/>
                  </a:lnTo>
                  <a:lnTo>
                    <a:pt x="817290" y="597214"/>
                  </a:lnTo>
                  <a:lnTo>
                    <a:pt x="1021612" y="514830"/>
                  </a:lnTo>
                  <a:lnTo>
                    <a:pt x="1225935" y="448924"/>
                  </a:lnTo>
                  <a:lnTo>
                    <a:pt x="1430258" y="388509"/>
                  </a:lnTo>
                  <a:lnTo>
                    <a:pt x="1634580" y="401325"/>
                  </a:lnTo>
                  <a:lnTo>
                    <a:pt x="1838903" y="410478"/>
                  </a:lnTo>
                  <a:lnTo>
                    <a:pt x="2043225" y="408648"/>
                  </a:lnTo>
                  <a:lnTo>
                    <a:pt x="2247548" y="291480"/>
                  </a:lnTo>
                  <a:lnTo>
                    <a:pt x="2451871" y="190790"/>
                  </a:lnTo>
                  <a:lnTo>
                    <a:pt x="2656193" y="146852"/>
                  </a:lnTo>
                  <a:lnTo>
                    <a:pt x="2860516" y="62638"/>
                  </a:lnTo>
                  <a:lnTo>
                    <a:pt x="3064838" y="35177"/>
                  </a:lnTo>
                  <a:lnTo>
                    <a:pt x="3269161" y="80945"/>
                  </a:lnTo>
                  <a:lnTo>
                    <a:pt x="3473484" y="143190"/>
                  </a:lnTo>
                  <a:lnTo>
                    <a:pt x="3677806" y="106576"/>
                  </a:lnTo>
                  <a:lnTo>
                    <a:pt x="3882129" y="51653"/>
                  </a:lnTo>
                  <a:lnTo>
                    <a:pt x="4086451" y="35177"/>
                  </a:lnTo>
                  <a:lnTo>
                    <a:pt x="4290774" y="0"/>
                  </a:lnTo>
                </a:path>
              </a:pathLst>
            </a:custGeom>
            <a:ln w="1355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932884" y="1723912"/>
              <a:ext cx="1838903" cy="894443"/>
            </a:xfrm>
            <a:custGeom>
              <a:avLst/>
              <a:pathLst>
                <a:path w="1838903" h="894443">
                  <a:moveTo>
                    <a:pt x="0" y="538538"/>
                  </a:moveTo>
                  <a:lnTo>
                    <a:pt x="204322" y="460321"/>
                  </a:lnTo>
                  <a:lnTo>
                    <a:pt x="408645" y="410584"/>
                  </a:lnTo>
                  <a:lnTo>
                    <a:pt x="612967" y="359145"/>
                  </a:lnTo>
                  <a:lnTo>
                    <a:pt x="817290" y="300642"/>
                  </a:lnTo>
                  <a:lnTo>
                    <a:pt x="1021612" y="249532"/>
                  </a:lnTo>
                  <a:lnTo>
                    <a:pt x="1225935" y="191553"/>
                  </a:lnTo>
                  <a:lnTo>
                    <a:pt x="1430258" y="130323"/>
                  </a:lnTo>
                  <a:lnTo>
                    <a:pt x="1634580" y="64921"/>
                  </a:lnTo>
                  <a:lnTo>
                    <a:pt x="1838903" y="0"/>
                  </a:lnTo>
                  <a:lnTo>
                    <a:pt x="1838903" y="354214"/>
                  </a:lnTo>
                  <a:lnTo>
                    <a:pt x="1634580" y="420726"/>
                  </a:lnTo>
                  <a:lnTo>
                    <a:pt x="1430258" y="486619"/>
                  </a:lnTo>
                  <a:lnTo>
                    <a:pt x="1225935" y="548317"/>
                  </a:lnTo>
                  <a:lnTo>
                    <a:pt x="1021612" y="606746"/>
                  </a:lnTo>
                  <a:lnTo>
                    <a:pt x="817290" y="658578"/>
                  </a:lnTo>
                  <a:lnTo>
                    <a:pt x="612967" y="717017"/>
                  </a:lnTo>
                  <a:lnTo>
                    <a:pt x="408645" y="768746"/>
                  </a:lnTo>
                  <a:lnTo>
                    <a:pt x="204322" y="818455"/>
                  </a:lnTo>
                  <a:lnTo>
                    <a:pt x="0" y="894443"/>
                  </a:lnTo>
                  <a:close/>
                </a:path>
              </a:pathLst>
            </a:custGeom>
            <a:solidFill>
              <a:srgbClr val="FFC35A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4932884" y="1723912"/>
              <a:ext cx="1838903" cy="538538"/>
            </a:xfrm>
            <a:custGeom>
              <a:avLst/>
              <a:pathLst>
                <a:path w="1838903" h="538538">
                  <a:moveTo>
                    <a:pt x="0" y="538538"/>
                  </a:moveTo>
                  <a:lnTo>
                    <a:pt x="204322" y="460321"/>
                  </a:lnTo>
                  <a:lnTo>
                    <a:pt x="408645" y="410584"/>
                  </a:lnTo>
                  <a:lnTo>
                    <a:pt x="612967" y="359145"/>
                  </a:lnTo>
                  <a:lnTo>
                    <a:pt x="817290" y="300642"/>
                  </a:lnTo>
                  <a:lnTo>
                    <a:pt x="1021612" y="249532"/>
                  </a:lnTo>
                  <a:lnTo>
                    <a:pt x="1225935" y="191553"/>
                  </a:lnTo>
                  <a:lnTo>
                    <a:pt x="1430258" y="130323"/>
                  </a:lnTo>
                  <a:lnTo>
                    <a:pt x="1634580" y="64921"/>
                  </a:lnTo>
                  <a:lnTo>
                    <a:pt x="1838903" y="0"/>
                  </a:lnTo>
                </a:path>
              </a:pathLst>
            </a:custGeom>
            <a:ln w="18970" cap="rnd">
              <a:solidFill>
                <a:srgbClr val="FFC35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4932884" y="2078126"/>
              <a:ext cx="1838903" cy="2095038"/>
            </a:xfrm>
            <a:custGeom>
              <a:avLst/>
              <a:pathLst>
                <a:path w="1838903" h="2095038">
                  <a:moveTo>
                    <a:pt x="0" y="540229"/>
                  </a:moveTo>
                  <a:lnTo>
                    <a:pt x="204322" y="464241"/>
                  </a:lnTo>
                  <a:lnTo>
                    <a:pt x="408645" y="414531"/>
                  </a:lnTo>
                  <a:lnTo>
                    <a:pt x="612967" y="362803"/>
                  </a:lnTo>
                  <a:lnTo>
                    <a:pt x="817290" y="304364"/>
                  </a:lnTo>
                  <a:lnTo>
                    <a:pt x="1021612" y="252532"/>
                  </a:lnTo>
                  <a:lnTo>
                    <a:pt x="1225935" y="194102"/>
                  </a:lnTo>
                  <a:lnTo>
                    <a:pt x="1430258" y="132404"/>
                  </a:lnTo>
                  <a:lnTo>
                    <a:pt x="1634580" y="66512"/>
                  </a:lnTo>
                  <a:lnTo>
                    <a:pt x="1838903" y="0"/>
                  </a:lnTo>
                  <a:lnTo>
                    <a:pt x="1838903" y="1763546"/>
                  </a:lnTo>
                  <a:lnTo>
                    <a:pt x="1634580" y="1806876"/>
                  </a:lnTo>
                  <a:lnTo>
                    <a:pt x="1430258" y="1848600"/>
                  </a:lnTo>
                  <a:lnTo>
                    <a:pt x="1225935" y="1886998"/>
                  </a:lnTo>
                  <a:lnTo>
                    <a:pt x="1021612" y="1923775"/>
                  </a:lnTo>
                  <a:lnTo>
                    <a:pt x="817290" y="1955689"/>
                  </a:lnTo>
                  <a:lnTo>
                    <a:pt x="612967" y="1991958"/>
                  </a:lnTo>
                  <a:lnTo>
                    <a:pt x="408645" y="2024128"/>
                  </a:lnTo>
                  <a:lnTo>
                    <a:pt x="204322" y="2052107"/>
                  </a:lnTo>
                  <a:lnTo>
                    <a:pt x="0" y="2095038"/>
                  </a:lnTo>
                  <a:close/>
                </a:path>
              </a:pathLst>
            </a:custGeom>
            <a:solidFill>
              <a:srgbClr val="F68B3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0" name="pl18"/>
            <p:cNvSpPr/>
            <p:nvPr/>
          </p:nvSpPr>
          <p:spPr>
            <a:xfrm>
              <a:off x="4932884" y="2078126"/>
              <a:ext cx="1838903" cy="540229"/>
            </a:xfrm>
            <a:custGeom>
              <a:avLst/>
              <a:pathLst>
                <a:path w="1838903" h="540229">
                  <a:moveTo>
                    <a:pt x="0" y="540229"/>
                  </a:moveTo>
                  <a:lnTo>
                    <a:pt x="204322" y="464241"/>
                  </a:lnTo>
                  <a:lnTo>
                    <a:pt x="408645" y="414531"/>
                  </a:lnTo>
                  <a:lnTo>
                    <a:pt x="612967" y="362803"/>
                  </a:lnTo>
                  <a:lnTo>
                    <a:pt x="817290" y="304364"/>
                  </a:lnTo>
                  <a:lnTo>
                    <a:pt x="1021612" y="252532"/>
                  </a:lnTo>
                  <a:lnTo>
                    <a:pt x="1225935" y="194102"/>
                  </a:lnTo>
                  <a:lnTo>
                    <a:pt x="1430258" y="132404"/>
                  </a:lnTo>
                  <a:lnTo>
                    <a:pt x="1634580" y="66512"/>
                  </a:lnTo>
                  <a:lnTo>
                    <a:pt x="1838903" y="0"/>
                  </a:lnTo>
                </a:path>
              </a:pathLst>
            </a:custGeom>
            <a:ln w="18970" cap="rnd">
              <a:solidFill>
                <a:srgbClr val="F68B33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4932884" y="3841673"/>
              <a:ext cx="1838903" cy="2591017"/>
            </a:xfrm>
            <a:custGeom>
              <a:avLst/>
              <a:pathLst>
                <a:path w="1838903" h="2591017">
                  <a:moveTo>
                    <a:pt x="0" y="331492"/>
                  </a:moveTo>
                  <a:lnTo>
                    <a:pt x="204322" y="288560"/>
                  </a:lnTo>
                  <a:lnTo>
                    <a:pt x="408645" y="260582"/>
                  </a:lnTo>
                  <a:lnTo>
                    <a:pt x="612967" y="228411"/>
                  </a:lnTo>
                  <a:lnTo>
                    <a:pt x="817290" y="192142"/>
                  </a:lnTo>
                  <a:lnTo>
                    <a:pt x="1021612" y="160229"/>
                  </a:lnTo>
                  <a:lnTo>
                    <a:pt x="1225935" y="123451"/>
                  </a:lnTo>
                  <a:lnTo>
                    <a:pt x="1430258" y="85053"/>
                  </a:lnTo>
                  <a:lnTo>
                    <a:pt x="1634580" y="43329"/>
                  </a:lnTo>
                  <a:lnTo>
                    <a:pt x="1838903" y="0"/>
                  </a:lnTo>
                  <a:lnTo>
                    <a:pt x="1838903" y="2591017"/>
                  </a:lnTo>
                  <a:lnTo>
                    <a:pt x="1634580" y="2591017"/>
                  </a:lnTo>
                  <a:lnTo>
                    <a:pt x="1430258" y="2591017"/>
                  </a:lnTo>
                  <a:lnTo>
                    <a:pt x="1225935" y="2591017"/>
                  </a:lnTo>
                  <a:lnTo>
                    <a:pt x="1021612" y="2591017"/>
                  </a:lnTo>
                  <a:lnTo>
                    <a:pt x="817290" y="2591017"/>
                  </a:lnTo>
                  <a:lnTo>
                    <a:pt x="612967" y="2591017"/>
                  </a:lnTo>
                  <a:lnTo>
                    <a:pt x="408645" y="2591017"/>
                  </a:lnTo>
                  <a:lnTo>
                    <a:pt x="204322" y="2591017"/>
                  </a:lnTo>
                  <a:lnTo>
                    <a:pt x="0" y="2591017"/>
                  </a:lnTo>
                  <a:close/>
                </a:path>
              </a:pathLst>
            </a:custGeom>
            <a:solidFill>
              <a:srgbClr val="A0222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0"/>
            <p:cNvSpPr/>
            <p:nvPr/>
          </p:nvSpPr>
          <p:spPr>
            <a:xfrm>
              <a:off x="4932884" y="3841673"/>
              <a:ext cx="1838903" cy="331492"/>
            </a:xfrm>
            <a:custGeom>
              <a:avLst/>
              <a:pathLst>
                <a:path w="1838903" h="331492">
                  <a:moveTo>
                    <a:pt x="0" y="331492"/>
                  </a:moveTo>
                  <a:lnTo>
                    <a:pt x="204322" y="288560"/>
                  </a:lnTo>
                  <a:lnTo>
                    <a:pt x="408645" y="260582"/>
                  </a:lnTo>
                  <a:lnTo>
                    <a:pt x="612967" y="228411"/>
                  </a:lnTo>
                  <a:lnTo>
                    <a:pt x="817290" y="192142"/>
                  </a:lnTo>
                  <a:lnTo>
                    <a:pt x="1021612" y="160229"/>
                  </a:lnTo>
                  <a:lnTo>
                    <a:pt x="1225935" y="123451"/>
                  </a:lnTo>
                  <a:lnTo>
                    <a:pt x="1430258" y="85053"/>
                  </a:lnTo>
                  <a:lnTo>
                    <a:pt x="1634580" y="43329"/>
                  </a:lnTo>
                  <a:lnTo>
                    <a:pt x="1838903" y="0"/>
                  </a:lnTo>
                </a:path>
              </a:pathLst>
            </a:custGeom>
            <a:ln w="18970" cap="rnd">
              <a:solidFill>
                <a:srgbClr val="A02226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1"/>
            <p:cNvSpPr/>
            <p:nvPr/>
          </p:nvSpPr>
          <p:spPr>
            <a:xfrm>
              <a:off x="596958" y="4816764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2"/>
            <p:cNvSpPr/>
            <p:nvPr/>
          </p:nvSpPr>
          <p:spPr>
            <a:xfrm>
              <a:off x="4887732" y="4128013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3"/>
            <p:cNvSpPr/>
            <p:nvPr/>
          </p:nvSpPr>
          <p:spPr>
            <a:xfrm>
              <a:off x="6726635" y="3796521"/>
              <a:ext cx="90303" cy="90303"/>
            </a:xfrm>
            <a:prstGeom prst="ellipse">
              <a:avLst/>
            </a:prstGeom>
            <a:solidFill>
              <a:srgbClr val="A02226">
                <a:alpha val="100000"/>
              </a:srgbClr>
            </a:solidFill>
            <a:ln w="9000" cap="rnd">
              <a:solidFill>
                <a:srgbClr val="A0222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4"/>
            <p:cNvSpPr/>
            <p:nvPr/>
          </p:nvSpPr>
          <p:spPr>
            <a:xfrm>
              <a:off x="596958" y="3851965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5"/>
            <p:cNvSpPr/>
            <p:nvPr/>
          </p:nvSpPr>
          <p:spPr>
            <a:xfrm>
              <a:off x="4887732" y="257320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6"/>
            <p:cNvSpPr/>
            <p:nvPr/>
          </p:nvSpPr>
          <p:spPr>
            <a:xfrm>
              <a:off x="6726635" y="2032974"/>
              <a:ext cx="90303" cy="90303"/>
            </a:xfrm>
            <a:prstGeom prst="ellipse">
              <a:avLst/>
            </a:prstGeom>
            <a:solidFill>
              <a:srgbClr val="F68B33">
                <a:alpha val="100000"/>
              </a:srgbClr>
            </a:solidFill>
            <a:ln w="9000" cap="rnd">
              <a:solidFill>
                <a:srgbClr val="F68B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7"/>
            <p:cNvSpPr/>
            <p:nvPr/>
          </p:nvSpPr>
          <p:spPr>
            <a:xfrm>
              <a:off x="596958" y="3593830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8"/>
            <p:cNvSpPr/>
            <p:nvPr/>
          </p:nvSpPr>
          <p:spPr>
            <a:xfrm>
              <a:off x="4887732" y="2217298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29"/>
            <p:cNvSpPr/>
            <p:nvPr/>
          </p:nvSpPr>
          <p:spPr>
            <a:xfrm>
              <a:off x="6726635" y="1678760"/>
              <a:ext cx="90303" cy="90303"/>
            </a:xfrm>
            <a:prstGeom prst="ellipse">
              <a:avLst/>
            </a:prstGeom>
            <a:solidFill>
              <a:srgbClr val="FFC35A">
                <a:alpha val="100000"/>
              </a:srgbClr>
            </a:solidFill>
            <a:ln w="9000" cap="rnd">
              <a:solidFill>
                <a:srgbClr val="FFC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0"/>
            <p:cNvSpPr/>
            <p:nvPr/>
          </p:nvSpPr>
          <p:spPr>
            <a:xfrm>
              <a:off x="445138" y="3263819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463426" y="3277865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15Mt</a:t>
              </a:r>
            </a:p>
          </p:txBody>
        </p:sp>
        <p:sp>
          <p:nvSpPr>
            <p:cNvPr id="34" name="pg32"/>
            <p:cNvSpPr/>
            <p:nvPr/>
          </p:nvSpPr>
          <p:spPr>
            <a:xfrm>
              <a:off x="4735913" y="1887287"/>
              <a:ext cx="557400" cy="201105"/>
            </a:xfrm>
            <a:custGeom>
              <a:avLst/>
              <a:pathLst>
                <a:path w="557400" h="201105">
                  <a:moveTo>
                    <a:pt x="27432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4754201" y="1901556"/>
              <a:ext cx="520824" cy="1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23Mt</a:t>
              </a:r>
            </a:p>
          </p:txBody>
        </p:sp>
        <p:sp>
          <p:nvSpPr>
            <p:cNvPr id="36" name="pg34"/>
            <p:cNvSpPr/>
            <p:nvPr/>
          </p:nvSpPr>
          <p:spPr>
            <a:xfrm>
              <a:off x="6574816" y="1348748"/>
              <a:ext cx="557400" cy="201105"/>
            </a:xfrm>
            <a:custGeom>
              <a:avLst/>
              <a:pathLst>
                <a:path w="557400" h="201105">
                  <a:moveTo>
                    <a:pt x="27431" y="201105"/>
                  </a:moveTo>
                  <a:lnTo>
                    <a:pt x="529968" y="201105"/>
                  </a:lnTo>
                  <a:lnTo>
                    <a:pt x="528863" y="201083"/>
                  </a:lnTo>
                  <a:lnTo>
                    <a:pt x="533274" y="200905"/>
                  </a:lnTo>
                  <a:lnTo>
                    <a:pt x="537600" y="200022"/>
                  </a:lnTo>
                  <a:lnTo>
                    <a:pt x="541727" y="198456"/>
                  </a:lnTo>
                  <a:lnTo>
                    <a:pt x="545551" y="196249"/>
                  </a:lnTo>
                  <a:lnTo>
                    <a:pt x="548970" y="193457"/>
                  </a:lnTo>
                  <a:lnTo>
                    <a:pt x="551898" y="190153"/>
                  </a:lnTo>
                  <a:lnTo>
                    <a:pt x="554257" y="186421"/>
                  </a:lnTo>
                  <a:lnTo>
                    <a:pt x="555988" y="182360"/>
                  </a:lnTo>
                  <a:lnTo>
                    <a:pt x="557044" y="178073"/>
                  </a:lnTo>
                  <a:lnTo>
                    <a:pt x="557400" y="173673"/>
                  </a:lnTo>
                  <a:lnTo>
                    <a:pt x="557400" y="27432"/>
                  </a:lnTo>
                  <a:lnTo>
                    <a:pt x="557044" y="23031"/>
                  </a:lnTo>
                  <a:lnTo>
                    <a:pt x="555988" y="18745"/>
                  </a:lnTo>
                  <a:lnTo>
                    <a:pt x="554257" y="14683"/>
                  </a:lnTo>
                  <a:lnTo>
                    <a:pt x="551898" y="10952"/>
                  </a:lnTo>
                  <a:lnTo>
                    <a:pt x="548970" y="7647"/>
                  </a:lnTo>
                  <a:lnTo>
                    <a:pt x="545551" y="4855"/>
                  </a:lnTo>
                  <a:lnTo>
                    <a:pt x="541727" y="2648"/>
                  </a:lnTo>
                  <a:lnTo>
                    <a:pt x="537600" y="1083"/>
                  </a:lnTo>
                  <a:lnTo>
                    <a:pt x="533274" y="200"/>
                  </a:lnTo>
                  <a:lnTo>
                    <a:pt x="529968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5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5"/>
            <p:cNvSpPr/>
            <p:nvPr/>
          </p:nvSpPr>
          <p:spPr>
            <a:xfrm>
              <a:off x="6593104" y="1362795"/>
              <a:ext cx="520824" cy="168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575757">
                      <a:alpha val="100000"/>
                    </a:srgbClr>
                  </a:solidFill>
                  <a:latin typeface="Helvetica"/>
                  <a:cs typeface="Helvetica"/>
                </a:rPr>
                <a:t>26Mt</a:t>
              </a:r>
            </a:p>
          </p:txBody>
        </p:sp>
        <p:sp>
          <p:nvSpPr>
            <p:cNvPr id="38" name="pg36"/>
            <p:cNvSpPr/>
            <p:nvPr/>
          </p:nvSpPr>
          <p:spPr>
            <a:xfrm>
              <a:off x="6976110" y="3796042"/>
              <a:ext cx="1964561" cy="201105"/>
            </a:xfrm>
            <a:custGeom>
              <a:avLst/>
              <a:pathLst>
                <a:path w="1964561" h="201105">
                  <a:moveTo>
                    <a:pt x="27432" y="201105"/>
                  </a:moveTo>
                  <a:lnTo>
                    <a:pt x="1952802" y="201105"/>
                  </a:lnTo>
                  <a:lnTo>
                    <a:pt x="1951697" y="201083"/>
                  </a:lnTo>
                  <a:lnTo>
                    <a:pt x="1956108" y="200905"/>
                  </a:lnTo>
                  <a:lnTo>
                    <a:pt x="1960434" y="200022"/>
                  </a:lnTo>
                  <a:lnTo>
                    <a:pt x="1964561" y="198457"/>
                  </a:lnTo>
                  <a:lnTo>
                    <a:pt x="1964561" y="2648"/>
                  </a:lnTo>
                  <a:lnTo>
                    <a:pt x="1960434" y="1083"/>
                  </a:lnTo>
                  <a:lnTo>
                    <a:pt x="1956108" y="200"/>
                  </a:lnTo>
                  <a:lnTo>
                    <a:pt x="195280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7"/>
            <p:cNvSpPr/>
            <p:nvPr/>
          </p:nvSpPr>
          <p:spPr>
            <a:xfrm>
              <a:off x="6994398" y="3809084"/>
              <a:ext cx="1943658" cy="169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A02226">
                      <a:alpha val="100000"/>
                    </a:srgbClr>
                  </a:solidFill>
                  <a:latin typeface="Helvetica"/>
                  <a:cs typeface="Helvetica"/>
                </a:rPr>
                <a:t>Articulated trucks</a:t>
              </a:r>
            </a:p>
          </p:txBody>
        </p:sp>
        <p:sp>
          <p:nvSpPr>
            <p:cNvPr id="40" name="pg38"/>
            <p:cNvSpPr/>
            <p:nvPr/>
          </p:nvSpPr>
          <p:spPr>
            <a:xfrm>
              <a:off x="6976110" y="2032496"/>
              <a:ext cx="1357611" cy="201105"/>
            </a:xfrm>
            <a:custGeom>
              <a:avLst/>
              <a:pathLst>
                <a:path w="1357611" h="201105">
                  <a:moveTo>
                    <a:pt x="27432" y="201105"/>
                  </a:moveTo>
                  <a:lnTo>
                    <a:pt x="1330179" y="201105"/>
                  </a:lnTo>
                  <a:lnTo>
                    <a:pt x="1329075" y="201083"/>
                  </a:lnTo>
                  <a:lnTo>
                    <a:pt x="1333486" y="200905"/>
                  </a:lnTo>
                  <a:lnTo>
                    <a:pt x="1337811" y="200022"/>
                  </a:lnTo>
                  <a:lnTo>
                    <a:pt x="1341939" y="198456"/>
                  </a:lnTo>
                  <a:lnTo>
                    <a:pt x="1345762" y="196249"/>
                  </a:lnTo>
                  <a:lnTo>
                    <a:pt x="1349182" y="193457"/>
                  </a:lnTo>
                  <a:lnTo>
                    <a:pt x="1352109" y="190153"/>
                  </a:lnTo>
                  <a:lnTo>
                    <a:pt x="1354469" y="186421"/>
                  </a:lnTo>
                  <a:lnTo>
                    <a:pt x="1356199" y="182360"/>
                  </a:lnTo>
                  <a:lnTo>
                    <a:pt x="1357256" y="178073"/>
                  </a:lnTo>
                  <a:lnTo>
                    <a:pt x="1357611" y="173673"/>
                  </a:lnTo>
                  <a:lnTo>
                    <a:pt x="1357611" y="27432"/>
                  </a:lnTo>
                  <a:lnTo>
                    <a:pt x="1357256" y="23031"/>
                  </a:lnTo>
                  <a:lnTo>
                    <a:pt x="1356199" y="18745"/>
                  </a:lnTo>
                  <a:lnTo>
                    <a:pt x="1354469" y="14683"/>
                  </a:lnTo>
                  <a:lnTo>
                    <a:pt x="1352109" y="10952"/>
                  </a:lnTo>
                  <a:lnTo>
                    <a:pt x="1349182" y="7647"/>
                  </a:lnTo>
                  <a:lnTo>
                    <a:pt x="1345762" y="4855"/>
                  </a:lnTo>
                  <a:lnTo>
                    <a:pt x="1341939" y="2648"/>
                  </a:lnTo>
                  <a:lnTo>
                    <a:pt x="1337811" y="1083"/>
                  </a:lnTo>
                  <a:lnTo>
                    <a:pt x="1333486" y="200"/>
                  </a:lnTo>
                  <a:lnTo>
                    <a:pt x="1330179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39"/>
            <p:cNvSpPr/>
            <p:nvPr/>
          </p:nvSpPr>
          <p:spPr>
            <a:xfrm>
              <a:off x="6994398" y="1999996"/>
              <a:ext cx="1321035" cy="215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Helvetica"/>
                  <a:cs typeface="Helvetica"/>
                </a:rPr>
                <a:t>Rigid trucks</a:t>
              </a:r>
            </a:p>
          </p:txBody>
        </p:sp>
        <p:sp>
          <p:nvSpPr>
            <p:cNvPr id="42" name="pg40"/>
            <p:cNvSpPr/>
            <p:nvPr/>
          </p:nvSpPr>
          <p:spPr>
            <a:xfrm>
              <a:off x="6976110" y="1678281"/>
              <a:ext cx="722710" cy="201105"/>
            </a:xfrm>
            <a:custGeom>
              <a:avLst/>
              <a:pathLst>
                <a:path w="722710" h="201105">
                  <a:moveTo>
                    <a:pt x="27432" y="201105"/>
                  </a:moveTo>
                  <a:lnTo>
                    <a:pt x="695278" y="201105"/>
                  </a:lnTo>
                  <a:lnTo>
                    <a:pt x="694174" y="201083"/>
                  </a:lnTo>
                  <a:lnTo>
                    <a:pt x="698585" y="200905"/>
                  </a:lnTo>
                  <a:lnTo>
                    <a:pt x="702910" y="200022"/>
                  </a:lnTo>
                  <a:lnTo>
                    <a:pt x="707038" y="198456"/>
                  </a:lnTo>
                  <a:lnTo>
                    <a:pt x="710862" y="196249"/>
                  </a:lnTo>
                  <a:lnTo>
                    <a:pt x="714281" y="193457"/>
                  </a:lnTo>
                  <a:lnTo>
                    <a:pt x="717209" y="190153"/>
                  </a:lnTo>
                  <a:lnTo>
                    <a:pt x="719568" y="186421"/>
                  </a:lnTo>
                  <a:lnTo>
                    <a:pt x="721299" y="182360"/>
                  </a:lnTo>
                  <a:lnTo>
                    <a:pt x="722355" y="178073"/>
                  </a:lnTo>
                  <a:lnTo>
                    <a:pt x="722710" y="173673"/>
                  </a:lnTo>
                  <a:lnTo>
                    <a:pt x="722710" y="27432"/>
                  </a:lnTo>
                  <a:lnTo>
                    <a:pt x="722355" y="23031"/>
                  </a:lnTo>
                  <a:lnTo>
                    <a:pt x="721299" y="18745"/>
                  </a:lnTo>
                  <a:lnTo>
                    <a:pt x="719568" y="14683"/>
                  </a:lnTo>
                  <a:lnTo>
                    <a:pt x="717209" y="10952"/>
                  </a:lnTo>
                  <a:lnTo>
                    <a:pt x="714281" y="7647"/>
                  </a:lnTo>
                  <a:lnTo>
                    <a:pt x="710862" y="4855"/>
                  </a:lnTo>
                  <a:lnTo>
                    <a:pt x="707038" y="2648"/>
                  </a:lnTo>
                  <a:lnTo>
                    <a:pt x="702910" y="1083"/>
                  </a:lnTo>
                  <a:lnTo>
                    <a:pt x="698585" y="200"/>
                  </a:lnTo>
                  <a:lnTo>
                    <a:pt x="69527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73673"/>
                  </a:lnTo>
                  <a:lnTo>
                    <a:pt x="88" y="171466"/>
                  </a:lnTo>
                  <a:lnTo>
                    <a:pt x="88" y="175880"/>
                  </a:lnTo>
                  <a:lnTo>
                    <a:pt x="797" y="180238"/>
                  </a:lnTo>
                  <a:lnTo>
                    <a:pt x="2195" y="184425"/>
                  </a:lnTo>
                  <a:lnTo>
                    <a:pt x="4246" y="188334"/>
                  </a:lnTo>
                  <a:lnTo>
                    <a:pt x="6898" y="191864"/>
                  </a:lnTo>
                  <a:lnTo>
                    <a:pt x="10082" y="194922"/>
                  </a:lnTo>
                  <a:lnTo>
                    <a:pt x="13716" y="197430"/>
                  </a:lnTo>
                  <a:lnTo>
                    <a:pt x="17704" y="199322"/>
                  </a:lnTo>
                  <a:lnTo>
                    <a:pt x="21944" y="200551"/>
                  </a:lnTo>
                  <a:lnTo>
                    <a:pt x="26327" y="2010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1"/>
            <p:cNvSpPr/>
            <p:nvPr/>
          </p:nvSpPr>
          <p:spPr>
            <a:xfrm>
              <a:off x="6994398" y="1692439"/>
              <a:ext cx="686134" cy="168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Helvetica"/>
                  <a:cs typeface="Helvetica"/>
                </a:rPr>
                <a:t>Buses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08165" y="6350481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4519742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81028" y="268844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7" name="pl45"/>
            <p:cNvSpPr/>
            <p:nvPr/>
          </p:nvSpPr>
          <p:spPr>
            <a:xfrm>
              <a:off x="437787" y="6432690"/>
              <a:ext cx="8502884" cy="0"/>
            </a:xfrm>
            <a:custGeom>
              <a:avLst/>
              <a:pathLst>
                <a:path w="8502884" h="0">
                  <a:moveTo>
                    <a:pt x="0" y="0"/>
                  </a:moveTo>
                  <a:lnTo>
                    <a:pt x="8502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42109" y="643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7"/>
            <p:cNvSpPr/>
            <p:nvPr/>
          </p:nvSpPr>
          <p:spPr>
            <a:xfrm>
              <a:off x="2685335" y="643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8"/>
            <p:cNvSpPr/>
            <p:nvPr/>
          </p:nvSpPr>
          <p:spPr>
            <a:xfrm>
              <a:off x="4728561" y="643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9"/>
            <p:cNvSpPr/>
            <p:nvPr/>
          </p:nvSpPr>
          <p:spPr>
            <a:xfrm>
              <a:off x="6771787" y="6432690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0"/>
            <p:cNvSpPr/>
            <p:nvPr/>
          </p:nvSpPr>
          <p:spPr>
            <a:xfrm>
              <a:off x="387837" y="653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2431062" y="653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4474288" y="653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517514" y="6534394"/>
              <a:ext cx="508545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2030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2022-02-09T02:37:16Z</dcterms:created>
  <dcterms:modified xsi:type="dcterms:W3CDTF">2022-02-09T13:37:22Z</dcterms:modified>
  <cp:lastModifiedBy>lffox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