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sector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(Mt)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Trucks/Analysis/truck-modelling/R/charts/co2-baseline-trajectory.R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atlas/co2-forecast-slides/co2-forecast-slides_fullslide.pptx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Emissions from the heavy vehicle sector are set to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Heavy vehicle emissions (Mt)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09335" y="1504216"/>
              <a:ext cx="10331684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09335" y="652269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09335" y="4724759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09335" y="2926828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457603" y="2427184"/>
              <a:ext cx="5213633" cy="1700662"/>
            </a:xfrm>
            <a:custGeom>
              <a:avLst/>
              <a:pathLst>
                <a:path w="5213633" h="1700662">
                  <a:moveTo>
                    <a:pt x="0" y="1351863"/>
                  </a:moveTo>
                  <a:lnTo>
                    <a:pt x="248268" y="1445355"/>
                  </a:lnTo>
                  <a:lnTo>
                    <a:pt x="496536" y="1290733"/>
                  </a:lnTo>
                  <a:lnTo>
                    <a:pt x="744804" y="1206231"/>
                  </a:lnTo>
                  <a:lnTo>
                    <a:pt x="993073" y="1141505"/>
                  </a:lnTo>
                  <a:lnTo>
                    <a:pt x="1241341" y="1039023"/>
                  </a:lnTo>
                  <a:lnTo>
                    <a:pt x="1489609" y="922157"/>
                  </a:lnTo>
                  <a:lnTo>
                    <a:pt x="1737877" y="722587"/>
                  </a:lnTo>
                  <a:lnTo>
                    <a:pt x="1986146" y="749556"/>
                  </a:lnTo>
                  <a:lnTo>
                    <a:pt x="2234414" y="765737"/>
                  </a:lnTo>
                  <a:lnTo>
                    <a:pt x="2482682" y="771131"/>
                  </a:lnTo>
                  <a:lnTo>
                    <a:pt x="2730951" y="573359"/>
                  </a:lnTo>
                  <a:lnTo>
                    <a:pt x="2979219" y="406151"/>
                  </a:lnTo>
                  <a:lnTo>
                    <a:pt x="3227487" y="354011"/>
                  </a:lnTo>
                  <a:lnTo>
                    <a:pt x="3475755" y="199389"/>
                  </a:lnTo>
                  <a:lnTo>
                    <a:pt x="3724024" y="217369"/>
                  </a:lnTo>
                  <a:lnTo>
                    <a:pt x="3972292" y="246135"/>
                  </a:lnTo>
                  <a:lnTo>
                    <a:pt x="4220560" y="309063"/>
                  </a:lnTo>
                  <a:lnTo>
                    <a:pt x="4468829" y="192198"/>
                  </a:lnTo>
                  <a:lnTo>
                    <a:pt x="4717097" y="98705"/>
                  </a:lnTo>
                  <a:lnTo>
                    <a:pt x="4965365" y="68140"/>
                  </a:lnTo>
                  <a:lnTo>
                    <a:pt x="5213633" y="0"/>
                  </a:lnTo>
                  <a:lnTo>
                    <a:pt x="5213633" y="349527"/>
                  </a:lnTo>
                  <a:lnTo>
                    <a:pt x="4965365" y="400758"/>
                  </a:lnTo>
                  <a:lnTo>
                    <a:pt x="4717097" y="427726"/>
                  </a:lnTo>
                  <a:lnTo>
                    <a:pt x="4468829" y="519421"/>
                  </a:lnTo>
                  <a:lnTo>
                    <a:pt x="4220560" y="636286"/>
                  </a:lnTo>
                  <a:lnTo>
                    <a:pt x="3972292" y="585944"/>
                  </a:lnTo>
                  <a:lnTo>
                    <a:pt x="3724024" y="558975"/>
                  </a:lnTo>
                  <a:lnTo>
                    <a:pt x="3475755" y="567965"/>
                  </a:lnTo>
                  <a:lnTo>
                    <a:pt x="3227487" y="706406"/>
                  </a:lnTo>
                  <a:lnTo>
                    <a:pt x="2979219" y="763940"/>
                  </a:lnTo>
                  <a:lnTo>
                    <a:pt x="2730951" y="898784"/>
                  </a:lnTo>
                  <a:lnTo>
                    <a:pt x="2482682" y="1060598"/>
                  </a:lnTo>
                  <a:lnTo>
                    <a:pt x="2234414" y="1060598"/>
                  </a:lnTo>
                  <a:lnTo>
                    <a:pt x="1986146" y="1044417"/>
                  </a:lnTo>
                  <a:lnTo>
                    <a:pt x="1737877" y="1021044"/>
                  </a:lnTo>
                  <a:lnTo>
                    <a:pt x="1489609" y="1188251"/>
                  </a:lnTo>
                  <a:lnTo>
                    <a:pt x="1241341" y="1290733"/>
                  </a:lnTo>
                  <a:lnTo>
                    <a:pt x="993073" y="1409397"/>
                  </a:lnTo>
                  <a:lnTo>
                    <a:pt x="744804" y="1468728"/>
                  </a:lnTo>
                  <a:lnTo>
                    <a:pt x="496536" y="1546039"/>
                  </a:lnTo>
                  <a:lnTo>
                    <a:pt x="248268" y="1700662"/>
                  </a:lnTo>
                  <a:lnTo>
                    <a:pt x="0" y="1605371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57603" y="2427184"/>
              <a:ext cx="5213633" cy="1445355"/>
            </a:xfrm>
            <a:custGeom>
              <a:avLst/>
              <a:pathLst>
                <a:path w="5213633" h="1445355">
                  <a:moveTo>
                    <a:pt x="0" y="1351863"/>
                  </a:moveTo>
                  <a:lnTo>
                    <a:pt x="248268" y="1445355"/>
                  </a:lnTo>
                  <a:lnTo>
                    <a:pt x="496536" y="1290733"/>
                  </a:lnTo>
                  <a:lnTo>
                    <a:pt x="744804" y="1206231"/>
                  </a:lnTo>
                  <a:lnTo>
                    <a:pt x="993073" y="1141505"/>
                  </a:lnTo>
                  <a:lnTo>
                    <a:pt x="1241341" y="1039023"/>
                  </a:lnTo>
                  <a:lnTo>
                    <a:pt x="1489609" y="922157"/>
                  </a:lnTo>
                  <a:lnTo>
                    <a:pt x="1737877" y="722587"/>
                  </a:lnTo>
                  <a:lnTo>
                    <a:pt x="1986146" y="749556"/>
                  </a:lnTo>
                  <a:lnTo>
                    <a:pt x="2234414" y="765737"/>
                  </a:lnTo>
                  <a:lnTo>
                    <a:pt x="2482682" y="771131"/>
                  </a:lnTo>
                  <a:lnTo>
                    <a:pt x="2730951" y="573359"/>
                  </a:lnTo>
                  <a:lnTo>
                    <a:pt x="2979219" y="406151"/>
                  </a:lnTo>
                  <a:lnTo>
                    <a:pt x="3227487" y="354011"/>
                  </a:lnTo>
                  <a:lnTo>
                    <a:pt x="3475755" y="199389"/>
                  </a:lnTo>
                  <a:lnTo>
                    <a:pt x="3724024" y="217369"/>
                  </a:lnTo>
                  <a:lnTo>
                    <a:pt x="3972292" y="246135"/>
                  </a:lnTo>
                  <a:lnTo>
                    <a:pt x="4220560" y="309063"/>
                  </a:lnTo>
                  <a:lnTo>
                    <a:pt x="4468829" y="192198"/>
                  </a:lnTo>
                  <a:lnTo>
                    <a:pt x="4717097" y="98705"/>
                  </a:lnTo>
                  <a:lnTo>
                    <a:pt x="4965365" y="68140"/>
                  </a:lnTo>
                  <a:lnTo>
                    <a:pt x="5213633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457603" y="2776711"/>
              <a:ext cx="5213633" cy="2298644"/>
            </a:xfrm>
            <a:custGeom>
              <a:avLst/>
              <a:pathLst>
                <a:path w="5213633" h="2298644">
                  <a:moveTo>
                    <a:pt x="0" y="1255844"/>
                  </a:moveTo>
                  <a:lnTo>
                    <a:pt x="248268" y="1351134"/>
                  </a:lnTo>
                  <a:lnTo>
                    <a:pt x="496536" y="1196512"/>
                  </a:lnTo>
                  <a:lnTo>
                    <a:pt x="744804" y="1119201"/>
                  </a:lnTo>
                  <a:lnTo>
                    <a:pt x="993073" y="1059870"/>
                  </a:lnTo>
                  <a:lnTo>
                    <a:pt x="1241341" y="941206"/>
                  </a:lnTo>
                  <a:lnTo>
                    <a:pt x="1489609" y="838724"/>
                  </a:lnTo>
                  <a:lnTo>
                    <a:pt x="1737877" y="671516"/>
                  </a:lnTo>
                  <a:lnTo>
                    <a:pt x="1986146" y="694890"/>
                  </a:lnTo>
                  <a:lnTo>
                    <a:pt x="2234414" y="711071"/>
                  </a:lnTo>
                  <a:lnTo>
                    <a:pt x="2482682" y="711071"/>
                  </a:lnTo>
                  <a:lnTo>
                    <a:pt x="2730951" y="549257"/>
                  </a:lnTo>
                  <a:lnTo>
                    <a:pt x="2979219" y="414412"/>
                  </a:lnTo>
                  <a:lnTo>
                    <a:pt x="3227487" y="356879"/>
                  </a:lnTo>
                  <a:lnTo>
                    <a:pt x="3475755" y="218438"/>
                  </a:lnTo>
                  <a:lnTo>
                    <a:pt x="3724024" y="209448"/>
                  </a:lnTo>
                  <a:lnTo>
                    <a:pt x="3972292" y="236417"/>
                  </a:lnTo>
                  <a:lnTo>
                    <a:pt x="4220560" y="286759"/>
                  </a:lnTo>
                  <a:lnTo>
                    <a:pt x="4468829" y="169894"/>
                  </a:lnTo>
                  <a:lnTo>
                    <a:pt x="4717097" y="78199"/>
                  </a:lnTo>
                  <a:lnTo>
                    <a:pt x="4965365" y="51230"/>
                  </a:lnTo>
                  <a:lnTo>
                    <a:pt x="5213633" y="0"/>
                  </a:lnTo>
                  <a:lnTo>
                    <a:pt x="5213633" y="1526945"/>
                  </a:lnTo>
                  <a:lnTo>
                    <a:pt x="4965365" y="1561492"/>
                  </a:lnTo>
                  <a:lnTo>
                    <a:pt x="4717097" y="1577674"/>
                  </a:lnTo>
                  <a:lnTo>
                    <a:pt x="4468829" y="1631612"/>
                  </a:lnTo>
                  <a:lnTo>
                    <a:pt x="4220560" y="1667570"/>
                  </a:lnTo>
                  <a:lnTo>
                    <a:pt x="3972292" y="1606441"/>
                  </a:lnTo>
                  <a:lnTo>
                    <a:pt x="3724024" y="1561492"/>
                  </a:lnTo>
                  <a:lnTo>
                    <a:pt x="3475755" y="1588461"/>
                  </a:lnTo>
                  <a:lnTo>
                    <a:pt x="3227487" y="1671166"/>
                  </a:lnTo>
                  <a:lnTo>
                    <a:pt x="2979219" y="1714316"/>
                  </a:lnTo>
                  <a:lnTo>
                    <a:pt x="2730951" y="1813203"/>
                  </a:lnTo>
                  <a:lnTo>
                    <a:pt x="2482682" y="1928270"/>
                  </a:lnTo>
                  <a:lnTo>
                    <a:pt x="2234414" y="1930068"/>
                  </a:lnTo>
                  <a:lnTo>
                    <a:pt x="1986146" y="1921078"/>
                  </a:lnTo>
                  <a:lnTo>
                    <a:pt x="1737877" y="1908493"/>
                  </a:lnTo>
                  <a:lnTo>
                    <a:pt x="1489609" y="1967825"/>
                  </a:lnTo>
                  <a:lnTo>
                    <a:pt x="1241341" y="2032550"/>
                  </a:lnTo>
                  <a:lnTo>
                    <a:pt x="993073" y="2113457"/>
                  </a:lnTo>
                  <a:lnTo>
                    <a:pt x="744804" y="2194364"/>
                  </a:lnTo>
                  <a:lnTo>
                    <a:pt x="496536" y="2244706"/>
                  </a:lnTo>
                  <a:lnTo>
                    <a:pt x="248268" y="2298644"/>
                  </a:lnTo>
                  <a:lnTo>
                    <a:pt x="0" y="2203354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457603" y="2776711"/>
              <a:ext cx="5213633" cy="1351134"/>
            </a:xfrm>
            <a:custGeom>
              <a:avLst/>
              <a:pathLst>
                <a:path w="5213633" h="1351134">
                  <a:moveTo>
                    <a:pt x="0" y="1255844"/>
                  </a:moveTo>
                  <a:lnTo>
                    <a:pt x="248268" y="1351134"/>
                  </a:lnTo>
                  <a:lnTo>
                    <a:pt x="496536" y="1196512"/>
                  </a:lnTo>
                  <a:lnTo>
                    <a:pt x="744804" y="1119201"/>
                  </a:lnTo>
                  <a:lnTo>
                    <a:pt x="993073" y="1059870"/>
                  </a:lnTo>
                  <a:lnTo>
                    <a:pt x="1241341" y="941206"/>
                  </a:lnTo>
                  <a:lnTo>
                    <a:pt x="1489609" y="838724"/>
                  </a:lnTo>
                  <a:lnTo>
                    <a:pt x="1737877" y="671516"/>
                  </a:lnTo>
                  <a:lnTo>
                    <a:pt x="1986146" y="694890"/>
                  </a:lnTo>
                  <a:lnTo>
                    <a:pt x="2234414" y="711071"/>
                  </a:lnTo>
                  <a:lnTo>
                    <a:pt x="2482682" y="711071"/>
                  </a:lnTo>
                  <a:lnTo>
                    <a:pt x="2730951" y="549257"/>
                  </a:lnTo>
                  <a:lnTo>
                    <a:pt x="2979219" y="414412"/>
                  </a:lnTo>
                  <a:lnTo>
                    <a:pt x="3227487" y="356879"/>
                  </a:lnTo>
                  <a:lnTo>
                    <a:pt x="3475755" y="218438"/>
                  </a:lnTo>
                  <a:lnTo>
                    <a:pt x="3724024" y="209448"/>
                  </a:lnTo>
                  <a:lnTo>
                    <a:pt x="3972292" y="236417"/>
                  </a:lnTo>
                  <a:lnTo>
                    <a:pt x="4220560" y="286759"/>
                  </a:lnTo>
                  <a:lnTo>
                    <a:pt x="4468829" y="169894"/>
                  </a:lnTo>
                  <a:lnTo>
                    <a:pt x="4717097" y="78199"/>
                  </a:lnTo>
                  <a:lnTo>
                    <a:pt x="4965365" y="51230"/>
                  </a:lnTo>
                  <a:lnTo>
                    <a:pt x="5213633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457603" y="4303657"/>
              <a:ext cx="5213633" cy="2219032"/>
            </a:xfrm>
            <a:custGeom>
              <a:avLst/>
              <a:pathLst>
                <a:path w="5213633" h="2219032">
                  <a:moveTo>
                    <a:pt x="0" y="676408"/>
                  </a:moveTo>
                  <a:lnTo>
                    <a:pt x="248268" y="771698"/>
                  </a:lnTo>
                  <a:lnTo>
                    <a:pt x="496536" y="717760"/>
                  </a:lnTo>
                  <a:lnTo>
                    <a:pt x="744804" y="667418"/>
                  </a:lnTo>
                  <a:lnTo>
                    <a:pt x="993073" y="586511"/>
                  </a:lnTo>
                  <a:lnTo>
                    <a:pt x="1241341" y="505604"/>
                  </a:lnTo>
                  <a:lnTo>
                    <a:pt x="1489609" y="440879"/>
                  </a:lnTo>
                  <a:lnTo>
                    <a:pt x="1737877" y="381547"/>
                  </a:lnTo>
                  <a:lnTo>
                    <a:pt x="1986146" y="394133"/>
                  </a:lnTo>
                  <a:lnTo>
                    <a:pt x="2234414" y="403122"/>
                  </a:lnTo>
                  <a:lnTo>
                    <a:pt x="2482682" y="401324"/>
                  </a:lnTo>
                  <a:lnTo>
                    <a:pt x="2730951" y="286257"/>
                  </a:lnTo>
                  <a:lnTo>
                    <a:pt x="2979219" y="187371"/>
                  </a:lnTo>
                  <a:lnTo>
                    <a:pt x="3227487" y="144220"/>
                  </a:lnTo>
                  <a:lnTo>
                    <a:pt x="3475755" y="61515"/>
                  </a:lnTo>
                  <a:lnTo>
                    <a:pt x="3724024" y="34546"/>
                  </a:lnTo>
                  <a:lnTo>
                    <a:pt x="3972292" y="79495"/>
                  </a:lnTo>
                  <a:lnTo>
                    <a:pt x="4220560" y="140624"/>
                  </a:lnTo>
                  <a:lnTo>
                    <a:pt x="4468829" y="104666"/>
                  </a:lnTo>
                  <a:lnTo>
                    <a:pt x="4717097" y="50728"/>
                  </a:lnTo>
                  <a:lnTo>
                    <a:pt x="4965365" y="34546"/>
                  </a:lnTo>
                  <a:lnTo>
                    <a:pt x="5213633" y="0"/>
                  </a:lnTo>
                  <a:lnTo>
                    <a:pt x="5213633" y="2219032"/>
                  </a:lnTo>
                  <a:lnTo>
                    <a:pt x="4965365" y="2219032"/>
                  </a:lnTo>
                  <a:lnTo>
                    <a:pt x="4717097" y="2219032"/>
                  </a:lnTo>
                  <a:lnTo>
                    <a:pt x="4468829" y="2219032"/>
                  </a:lnTo>
                  <a:lnTo>
                    <a:pt x="4220560" y="2219032"/>
                  </a:lnTo>
                  <a:lnTo>
                    <a:pt x="3972292" y="2219032"/>
                  </a:lnTo>
                  <a:lnTo>
                    <a:pt x="3724024" y="2219032"/>
                  </a:lnTo>
                  <a:lnTo>
                    <a:pt x="3475755" y="2219032"/>
                  </a:lnTo>
                  <a:lnTo>
                    <a:pt x="3227487" y="2219032"/>
                  </a:lnTo>
                  <a:lnTo>
                    <a:pt x="2979219" y="2219032"/>
                  </a:lnTo>
                  <a:lnTo>
                    <a:pt x="2730951" y="2219032"/>
                  </a:lnTo>
                  <a:lnTo>
                    <a:pt x="2482682" y="2219032"/>
                  </a:lnTo>
                  <a:lnTo>
                    <a:pt x="2234414" y="2219032"/>
                  </a:lnTo>
                  <a:lnTo>
                    <a:pt x="1986146" y="2219032"/>
                  </a:lnTo>
                  <a:lnTo>
                    <a:pt x="1737877" y="2219032"/>
                  </a:lnTo>
                  <a:lnTo>
                    <a:pt x="1489609" y="2219032"/>
                  </a:lnTo>
                  <a:lnTo>
                    <a:pt x="1241341" y="2219032"/>
                  </a:lnTo>
                  <a:lnTo>
                    <a:pt x="993073" y="2219032"/>
                  </a:lnTo>
                  <a:lnTo>
                    <a:pt x="744804" y="2219032"/>
                  </a:lnTo>
                  <a:lnTo>
                    <a:pt x="496536" y="2219032"/>
                  </a:lnTo>
                  <a:lnTo>
                    <a:pt x="248268" y="2219032"/>
                  </a:lnTo>
                  <a:lnTo>
                    <a:pt x="0" y="2219032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57603" y="4303657"/>
              <a:ext cx="5213633" cy="771698"/>
            </a:xfrm>
            <a:custGeom>
              <a:avLst/>
              <a:pathLst>
                <a:path w="5213633" h="771698">
                  <a:moveTo>
                    <a:pt x="0" y="676408"/>
                  </a:moveTo>
                  <a:lnTo>
                    <a:pt x="248268" y="771698"/>
                  </a:lnTo>
                  <a:lnTo>
                    <a:pt x="496536" y="717760"/>
                  </a:lnTo>
                  <a:lnTo>
                    <a:pt x="744804" y="667418"/>
                  </a:lnTo>
                  <a:lnTo>
                    <a:pt x="993073" y="586511"/>
                  </a:lnTo>
                  <a:lnTo>
                    <a:pt x="1241341" y="505604"/>
                  </a:lnTo>
                  <a:lnTo>
                    <a:pt x="1489609" y="440879"/>
                  </a:lnTo>
                  <a:lnTo>
                    <a:pt x="1737877" y="381547"/>
                  </a:lnTo>
                  <a:lnTo>
                    <a:pt x="1986146" y="394133"/>
                  </a:lnTo>
                  <a:lnTo>
                    <a:pt x="2234414" y="403122"/>
                  </a:lnTo>
                  <a:lnTo>
                    <a:pt x="2482682" y="401324"/>
                  </a:lnTo>
                  <a:lnTo>
                    <a:pt x="2730951" y="286257"/>
                  </a:lnTo>
                  <a:lnTo>
                    <a:pt x="2979219" y="187371"/>
                  </a:lnTo>
                  <a:lnTo>
                    <a:pt x="3227487" y="144220"/>
                  </a:lnTo>
                  <a:lnTo>
                    <a:pt x="3475755" y="61515"/>
                  </a:lnTo>
                  <a:lnTo>
                    <a:pt x="3724024" y="34546"/>
                  </a:lnTo>
                  <a:lnTo>
                    <a:pt x="3972292" y="79495"/>
                  </a:lnTo>
                  <a:lnTo>
                    <a:pt x="4220560" y="140624"/>
                  </a:lnTo>
                  <a:lnTo>
                    <a:pt x="4468829" y="104666"/>
                  </a:lnTo>
                  <a:lnTo>
                    <a:pt x="4717097" y="50728"/>
                  </a:lnTo>
                  <a:lnTo>
                    <a:pt x="4965365" y="34546"/>
                  </a:lnTo>
                  <a:lnTo>
                    <a:pt x="5213633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671237" y="1898297"/>
              <a:ext cx="2234414" cy="878414"/>
            </a:xfrm>
            <a:custGeom>
              <a:avLst/>
              <a:pathLst>
                <a:path w="2234414" h="878414">
                  <a:moveTo>
                    <a:pt x="0" y="528887"/>
                  </a:moveTo>
                  <a:lnTo>
                    <a:pt x="248268" y="452072"/>
                  </a:lnTo>
                  <a:lnTo>
                    <a:pt x="496536" y="403226"/>
                  </a:lnTo>
                  <a:lnTo>
                    <a:pt x="744804" y="352708"/>
                  </a:lnTo>
                  <a:lnTo>
                    <a:pt x="993073" y="295255"/>
                  </a:lnTo>
                  <a:lnTo>
                    <a:pt x="1241341" y="245061"/>
                  </a:lnTo>
                  <a:lnTo>
                    <a:pt x="1489609" y="188121"/>
                  </a:lnTo>
                  <a:lnTo>
                    <a:pt x="1737877" y="127987"/>
                  </a:lnTo>
                  <a:lnTo>
                    <a:pt x="1986146" y="63757"/>
                  </a:lnTo>
                  <a:lnTo>
                    <a:pt x="2234414" y="0"/>
                  </a:lnTo>
                  <a:lnTo>
                    <a:pt x="2234414" y="347866"/>
                  </a:lnTo>
                  <a:lnTo>
                    <a:pt x="1986146" y="413186"/>
                  </a:lnTo>
                  <a:lnTo>
                    <a:pt x="1737877" y="477898"/>
                  </a:lnTo>
                  <a:lnTo>
                    <a:pt x="1489609" y="538490"/>
                  </a:lnTo>
                  <a:lnTo>
                    <a:pt x="1241341" y="595873"/>
                  </a:lnTo>
                  <a:lnTo>
                    <a:pt x="993073" y="646776"/>
                  </a:lnTo>
                  <a:lnTo>
                    <a:pt x="744804" y="704168"/>
                  </a:lnTo>
                  <a:lnTo>
                    <a:pt x="496536" y="754969"/>
                  </a:lnTo>
                  <a:lnTo>
                    <a:pt x="248268" y="803788"/>
                  </a:lnTo>
                  <a:lnTo>
                    <a:pt x="0" y="878414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671237" y="1898297"/>
              <a:ext cx="2234414" cy="528887"/>
            </a:xfrm>
            <a:custGeom>
              <a:avLst/>
              <a:pathLst>
                <a:path w="2234414" h="528887">
                  <a:moveTo>
                    <a:pt x="0" y="528887"/>
                  </a:moveTo>
                  <a:lnTo>
                    <a:pt x="248268" y="452072"/>
                  </a:lnTo>
                  <a:lnTo>
                    <a:pt x="496536" y="403226"/>
                  </a:lnTo>
                  <a:lnTo>
                    <a:pt x="744804" y="352708"/>
                  </a:lnTo>
                  <a:lnTo>
                    <a:pt x="993073" y="295255"/>
                  </a:lnTo>
                  <a:lnTo>
                    <a:pt x="1241341" y="245061"/>
                  </a:lnTo>
                  <a:lnTo>
                    <a:pt x="1489609" y="188121"/>
                  </a:lnTo>
                  <a:lnTo>
                    <a:pt x="1737877" y="127987"/>
                  </a:lnTo>
                  <a:lnTo>
                    <a:pt x="1986146" y="63757"/>
                  </a:lnTo>
                  <a:lnTo>
                    <a:pt x="2234414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6671237" y="2246163"/>
              <a:ext cx="2234414" cy="2057493"/>
            </a:xfrm>
            <a:custGeom>
              <a:avLst/>
              <a:pathLst>
                <a:path w="2234414" h="2057493">
                  <a:moveTo>
                    <a:pt x="0" y="530547"/>
                  </a:moveTo>
                  <a:lnTo>
                    <a:pt x="248268" y="455921"/>
                  </a:lnTo>
                  <a:lnTo>
                    <a:pt x="496536" y="407103"/>
                  </a:lnTo>
                  <a:lnTo>
                    <a:pt x="744804" y="356301"/>
                  </a:lnTo>
                  <a:lnTo>
                    <a:pt x="993073" y="298910"/>
                  </a:lnTo>
                  <a:lnTo>
                    <a:pt x="1241341" y="248007"/>
                  </a:lnTo>
                  <a:lnTo>
                    <a:pt x="1489609" y="190624"/>
                  </a:lnTo>
                  <a:lnTo>
                    <a:pt x="1737877" y="130032"/>
                  </a:lnTo>
                  <a:lnTo>
                    <a:pt x="1986146" y="65320"/>
                  </a:lnTo>
                  <a:lnTo>
                    <a:pt x="2234414" y="0"/>
                  </a:lnTo>
                  <a:lnTo>
                    <a:pt x="2234414" y="1731942"/>
                  </a:lnTo>
                  <a:lnTo>
                    <a:pt x="1986146" y="1774495"/>
                  </a:lnTo>
                  <a:lnTo>
                    <a:pt x="1737877" y="1815471"/>
                  </a:lnTo>
                  <a:lnTo>
                    <a:pt x="1489609" y="1853181"/>
                  </a:lnTo>
                  <a:lnTo>
                    <a:pt x="1241341" y="1889300"/>
                  </a:lnTo>
                  <a:lnTo>
                    <a:pt x="993073" y="1920641"/>
                  </a:lnTo>
                  <a:lnTo>
                    <a:pt x="744804" y="1956260"/>
                  </a:lnTo>
                  <a:lnTo>
                    <a:pt x="496536" y="1987854"/>
                  </a:lnTo>
                  <a:lnTo>
                    <a:pt x="248268" y="2015331"/>
                  </a:lnTo>
                  <a:lnTo>
                    <a:pt x="0" y="2057493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6671237" y="2246163"/>
              <a:ext cx="2234414" cy="530547"/>
            </a:xfrm>
            <a:custGeom>
              <a:avLst/>
              <a:pathLst>
                <a:path w="2234414" h="530547">
                  <a:moveTo>
                    <a:pt x="0" y="530547"/>
                  </a:moveTo>
                  <a:lnTo>
                    <a:pt x="248268" y="455921"/>
                  </a:lnTo>
                  <a:lnTo>
                    <a:pt x="496536" y="407103"/>
                  </a:lnTo>
                  <a:lnTo>
                    <a:pt x="744804" y="356301"/>
                  </a:lnTo>
                  <a:lnTo>
                    <a:pt x="993073" y="298910"/>
                  </a:lnTo>
                  <a:lnTo>
                    <a:pt x="1241341" y="248007"/>
                  </a:lnTo>
                  <a:lnTo>
                    <a:pt x="1489609" y="190624"/>
                  </a:lnTo>
                  <a:lnTo>
                    <a:pt x="1737877" y="130032"/>
                  </a:lnTo>
                  <a:lnTo>
                    <a:pt x="1986146" y="65320"/>
                  </a:lnTo>
                  <a:lnTo>
                    <a:pt x="2234414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6671237" y="3978106"/>
              <a:ext cx="2234414" cy="2544584"/>
            </a:xfrm>
            <a:custGeom>
              <a:avLst/>
              <a:pathLst>
                <a:path w="2234414" h="2544584">
                  <a:moveTo>
                    <a:pt x="0" y="325551"/>
                  </a:moveTo>
                  <a:lnTo>
                    <a:pt x="248268" y="283389"/>
                  </a:lnTo>
                  <a:lnTo>
                    <a:pt x="496536" y="255912"/>
                  </a:lnTo>
                  <a:lnTo>
                    <a:pt x="744804" y="224318"/>
                  </a:lnTo>
                  <a:lnTo>
                    <a:pt x="993073" y="188699"/>
                  </a:lnTo>
                  <a:lnTo>
                    <a:pt x="1241341" y="157357"/>
                  </a:lnTo>
                  <a:lnTo>
                    <a:pt x="1489609" y="121239"/>
                  </a:lnTo>
                  <a:lnTo>
                    <a:pt x="1737877" y="83529"/>
                  </a:lnTo>
                  <a:lnTo>
                    <a:pt x="1986146" y="42553"/>
                  </a:lnTo>
                  <a:lnTo>
                    <a:pt x="2234414" y="0"/>
                  </a:lnTo>
                  <a:lnTo>
                    <a:pt x="2234414" y="2544584"/>
                  </a:lnTo>
                  <a:lnTo>
                    <a:pt x="1986146" y="2544584"/>
                  </a:lnTo>
                  <a:lnTo>
                    <a:pt x="1737877" y="2544584"/>
                  </a:lnTo>
                  <a:lnTo>
                    <a:pt x="1489609" y="2544584"/>
                  </a:lnTo>
                  <a:lnTo>
                    <a:pt x="1241341" y="2544584"/>
                  </a:lnTo>
                  <a:lnTo>
                    <a:pt x="993073" y="2544584"/>
                  </a:lnTo>
                  <a:lnTo>
                    <a:pt x="744804" y="2544584"/>
                  </a:lnTo>
                  <a:lnTo>
                    <a:pt x="496536" y="2544584"/>
                  </a:lnTo>
                  <a:lnTo>
                    <a:pt x="248268" y="2544584"/>
                  </a:lnTo>
                  <a:lnTo>
                    <a:pt x="0" y="2544584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6671237" y="3978106"/>
              <a:ext cx="2234414" cy="325551"/>
            </a:xfrm>
            <a:custGeom>
              <a:avLst/>
              <a:pathLst>
                <a:path w="2234414" h="325551">
                  <a:moveTo>
                    <a:pt x="0" y="325551"/>
                  </a:moveTo>
                  <a:lnTo>
                    <a:pt x="248268" y="283389"/>
                  </a:lnTo>
                  <a:lnTo>
                    <a:pt x="496536" y="255912"/>
                  </a:lnTo>
                  <a:lnTo>
                    <a:pt x="744804" y="224318"/>
                  </a:lnTo>
                  <a:lnTo>
                    <a:pt x="993073" y="188699"/>
                  </a:lnTo>
                  <a:lnTo>
                    <a:pt x="1241341" y="157357"/>
                  </a:lnTo>
                  <a:lnTo>
                    <a:pt x="1489609" y="121239"/>
                  </a:lnTo>
                  <a:lnTo>
                    <a:pt x="1737877" y="83529"/>
                  </a:lnTo>
                  <a:lnTo>
                    <a:pt x="1986146" y="42553"/>
                  </a:lnTo>
                  <a:lnTo>
                    <a:pt x="2234414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412451" y="493491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626085" y="4258505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860500" y="393295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1412451" y="3987404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626085" y="2731559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860500" y="2201011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12451" y="3733896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6626085" y="2382032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8860500" y="1853145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0"/>
            <p:cNvSpPr/>
            <p:nvPr/>
          </p:nvSpPr>
          <p:spPr>
            <a:xfrm>
              <a:off x="1278210" y="3408805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96498" y="3422852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6491844" y="2056942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6510132" y="2071211"/>
              <a:ext cx="52082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8726259" y="1528055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8744547" y="1542101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9153920" y="3931491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9172208" y="3944533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9153920" y="2199549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1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9172208" y="2167049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9153920" y="1851682"/>
              <a:ext cx="722710" cy="201105"/>
            </a:xfrm>
            <a:custGeom>
              <a:avLst/>
              <a:pathLst>
                <a:path w="722710" h="201105">
                  <a:moveTo>
                    <a:pt x="27431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1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9172208" y="1865840"/>
              <a:ext cx="686134" cy="16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79713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2576" y="4642550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52576" y="2844061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1209335" y="652269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57603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94028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642296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8905652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1203330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368601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16869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651379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2022-02-09T02:37:16Z</dcterms:created>
  <dcterms:modified xsi:type="dcterms:W3CDTF">2022-02-09T13:37:21Z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