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1"/>
  </p:sldMasterIdLst>
  <p:notesMasterIdLst>
    <p:NotesMasterId r:id="rId3"/>
  </p:notesMasterIdLst>
  <p:sldIdLst>
    <p:sldId id="256" r:id="rId2"/>
  </p:sldIdLst>
  <p:sldSz cx="7977188" cy="5219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1"/>
    <p:restoredTop sz="94694"/>
  </p:normalViewPr>
  <p:slideViewPr>
    <p:cSldViewPr snapToGrid="0" snapToObjects="1">
      <p:cViewPr>
        <p:scale>
          <a:sx n="75" d="100"/>
          <a:sy n="75" d="100"/>
        </p:scale>
        <p:origin x="2632" y="1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

<Relationships  xmlns="http://schemas.openxmlformats.org/package/2006/relationships">
<Relationship Id="rId2" Type="http://schemas.openxmlformats.org/officeDocument/2006/relationships/slide" Target="slides/slide1.xml"/>
<Relationship Id="rId3" Type="http://schemas.openxmlformats.org/officeDocument/2006/relationships/notesMaster" Target="notesMasters/notesMaster1.xml"/>
<Relationship Id="rId4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7" Type="http://schemas.openxmlformats.org/officeDocument/2006/relationships/tableStyles" Target="tableStyles.xml"/>
<Relationship Id="rId6" Type="http://schemas.openxmlformats.org/officeDocument/2006/relationships/theme" Target="theme/theme1.xml"/>
<Relationship Id="rId5" Type="http://schemas.openxmlformats.org/officeDocument/2006/relationships/viewProps" Target="viewProps.xml"/>
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Emissions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heavy</a:t>
            </a:r>
            <a:r>
              <a:rPr/>
              <a:t> </a:t>
            </a:r>
            <a:r>
              <a:rPr/>
              <a:t>vehicle</a:t>
            </a:r>
            <a:r>
              <a:rPr/>
              <a:t> </a:t>
            </a:r>
            <a:r>
              <a:rPr/>
              <a:t>sector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rise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Heavy</a:t>
            </a:r>
            <a:r>
              <a:rPr/>
              <a:t> </a:t>
            </a:r>
            <a:r>
              <a:rPr/>
              <a:t>vehicle</a:t>
            </a:r>
            <a:r>
              <a:rPr/>
              <a:t> </a:t>
            </a:r>
            <a:r>
              <a:rPr/>
              <a:t>emissions</a:t>
            </a:r>
            <a:r>
              <a:rPr/>
              <a:t> </a:t>
            </a:r>
            <a:r>
              <a:rPr/>
              <a:t>(Mt)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Trucks/Analysis/truck-modelling/R/charts/co2-baseline-trajectory.R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atlas/co2-forecast-slides/co2-forecast-slides_normal.pptx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289" y="854243"/>
            <a:ext cx="6780610" cy="1817229"/>
          </a:xfrm>
        </p:spPr>
        <p:txBody>
          <a:bodyPr anchor="b"/>
          <a:lstStyle>
            <a:lvl1pPr algn="ctr">
              <a:defRPr sz="45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149" y="2741551"/>
            <a:ext cx="5982891" cy="1260219"/>
          </a:xfrm>
        </p:spPr>
        <p:txBody>
          <a:bodyPr/>
          <a:lstStyle>
            <a:lvl1pPr marL="0" indent="0" algn="ctr">
              <a:buNone/>
              <a:defRPr sz="1827"/>
            </a:lvl1pPr>
            <a:lvl2pPr marL="347975" indent="0" algn="ctr">
              <a:buNone/>
              <a:defRPr sz="1522"/>
            </a:lvl2pPr>
            <a:lvl3pPr marL="695950" indent="0" algn="ctr">
              <a:buNone/>
              <a:defRPr sz="1370"/>
            </a:lvl3pPr>
            <a:lvl4pPr marL="1043925" indent="0" algn="ctr">
              <a:buNone/>
              <a:defRPr sz="1218"/>
            </a:lvl4pPr>
            <a:lvl5pPr marL="1391900" indent="0" algn="ctr">
              <a:buNone/>
              <a:defRPr sz="1218"/>
            </a:lvl5pPr>
            <a:lvl6pPr marL="1739875" indent="0" algn="ctr">
              <a:buNone/>
              <a:defRPr sz="1218"/>
            </a:lvl6pPr>
            <a:lvl7pPr marL="2087850" indent="0" algn="ctr">
              <a:buNone/>
              <a:defRPr sz="1218"/>
            </a:lvl7pPr>
            <a:lvl8pPr marL="2435824" indent="0" algn="ctr">
              <a:buNone/>
              <a:defRPr sz="1218"/>
            </a:lvl8pPr>
            <a:lvl9pPr marL="2783799" indent="0" algn="ctr">
              <a:buNone/>
              <a:defRPr sz="1218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08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4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77" y="1301302"/>
            <a:ext cx="6880325" cy="2171250"/>
          </a:xfrm>
        </p:spPr>
        <p:txBody>
          <a:bodyPr anchor="b"/>
          <a:lstStyle>
            <a:lvl1pPr>
              <a:defRPr sz="45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277" y="3493092"/>
            <a:ext cx="6880325" cy="1141809"/>
          </a:xfrm>
        </p:spPr>
        <p:txBody>
          <a:bodyPr/>
          <a:lstStyle>
            <a:lvl1pPr marL="0" indent="0">
              <a:buNone/>
              <a:defRPr sz="1827">
                <a:solidFill>
                  <a:schemeClr val="tx1"/>
                </a:solidFill>
              </a:defRPr>
            </a:lvl1pPr>
            <a:lvl2pPr marL="347975" indent="0">
              <a:buNone/>
              <a:defRPr sz="1522">
                <a:solidFill>
                  <a:schemeClr val="tx1">
                    <a:tint val="75000"/>
                  </a:schemeClr>
                </a:solidFill>
              </a:defRPr>
            </a:lvl2pPr>
            <a:lvl3pPr marL="695950" indent="0">
              <a:buNone/>
              <a:defRPr sz="1370">
                <a:solidFill>
                  <a:schemeClr val="tx1">
                    <a:tint val="75000"/>
                  </a:schemeClr>
                </a:solidFill>
              </a:defRPr>
            </a:lvl3pPr>
            <a:lvl4pPr marL="104392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4pPr>
            <a:lvl5pPr marL="139190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5pPr>
            <a:lvl6pPr marL="173987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6pPr>
            <a:lvl7pPr marL="208785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7pPr>
            <a:lvl8pPr marL="2435824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8pPr>
            <a:lvl9pPr marL="2783799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16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1608666"/>
            <a:ext cx="7977188" cy="667062"/>
          </a:xfrm>
        </p:spPr>
        <p:txBody>
          <a:bodyPr anchor="t"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" y="-923701"/>
            <a:ext cx="7977188" cy="67913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 noChangeAspect="1"/>
          </p:cNvSpPr>
          <p:nvPr>
            <p:ph sz="half" idx="2"/>
          </p:nvPr>
        </p:nvSpPr>
        <p:spPr>
          <a:xfrm>
            <a:off x="0" y="0"/>
            <a:ext cx="7977600" cy="5220000"/>
          </a:xfrm>
        </p:spPr>
        <p:txBody>
          <a:bodyPr lIns="0" tIns="0" rIns="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584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432" y="277902"/>
            <a:ext cx="6880325" cy="1008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432" y="1389503"/>
            <a:ext cx="6880325" cy="3311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48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</p:sldLayoutIdLst>
  <p:txStyles>
    <p:titleStyle>
      <a:lvl1pPr algn="l" defTabSz="69595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3987" indent="-173987" algn="l" defTabSz="695950" rtl="0" eaLnBrk="1" latinLnBrk="0" hangingPunct="1">
        <a:lnSpc>
          <a:spcPct val="90000"/>
        </a:lnSpc>
        <a:spcBef>
          <a:spcPts val="76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219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699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179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658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138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2618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6098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9577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1pPr>
      <a:lvl2pPr marL="3479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2pPr>
      <a:lvl3pPr marL="6959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4392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39190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7398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0878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435824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783799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notesSlide" Target="../notesSlides/notesSlide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1608666"/>
            <a:ext cx="7977188" cy="667062"/>
          </a:xfrm>
        </p:spPr>
        <p:txBody>
          <a:bodyPr/>
          <a:lstStyle/>
          <a:p>
            <a:r>
              <a:rPr/>
              <a:t>Emissions from the heavy vehicle sector are set to rise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" y="-923701"/>
            <a:ext cx="7977188" cy="679139"/>
          </a:xfrm>
        </p:spPr>
        <p:txBody>
          <a:bodyPr/>
          <a:lstStyle/>
          <a:p>
            <a:r>
              <a:rPr/>
              <a:t>Heavy vehicle emissions (Mt)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0" y="0"/>
            <a:ext cx="7977600" cy="5220000"/>
            <a:chOff x="0" y="0"/>
            <a:chExt cx="7977600" cy="5220000"/>
          </a:xfrm>
        </p:grpSpPr>
        <p:sp>
          <p:nvSpPr>
            <p:cNvPr id="5" name="rc3"/>
            <p:cNvSpPr/>
            <p:nvPr/>
          </p:nvSpPr>
          <p:spPr>
            <a:xfrm>
              <a:off x="0" y="0"/>
              <a:ext cx="7977600" cy="5220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0" y="0"/>
              <a:ext cx="7977600" cy="5220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358587" y="91439"/>
              <a:ext cx="7509284" cy="479325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358587" y="4884690"/>
              <a:ext cx="7509284" cy="0"/>
            </a:xfrm>
            <a:custGeom>
              <a:avLst/>
              <a:pathLst>
                <a:path w="7509284" h="0">
                  <a:moveTo>
                    <a:pt x="0" y="0"/>
                  </a:moveTo>
                  <a:lnTo>
                    <a:pt x="7509284" y="0"/>
                  </a:lnTo>
                  <a:lnTo>
                    <a:pt x="750928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358587" y="3167448"/>
              <a:ext cx="7509284" cy="0"/>
            </a:xfrm>
            <a:custGeom>
              <a:avLst/>
              <a:pathLst>
                <a:path w="7509284" h="0">
                  <a:moveTo>
                    <a:pt x="0" y="0"/>
                  </a:moveTo>
                  <a:lnTo>
                    <a:pt x="7509284" y="0"/>
                  </a:lnTo>
                  <a:lnTo>
                    <a:pt x="750928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358587" y="1450207"/>
              <a:ext cx="7509284" cy="0"/>
            </a:xfrm>
            <a:custGeom>
              <a:avLst/>
              <a:pathLst>
                <a:path w="7509284" h="0">
                  <a:moveTo>
                    <a:pt x="0" y="0"/>
                  </a:moveTo>
                  <a:lnTo>
                    <a:pt x="7509284" y="0"/>
                  </a:lnTo>
                  <a:lnTo>
                    <a:pt x="750928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9"/>
            <p:cNvSpPr/>
            <p:nvPr/>
          </p:nvSpPr>
          <p:spPr>
            <a:xfrm>
              <a:off x="539033" y="972986"/>
              <a:ext cx="3789378" cy="1624338"/>
            </a:xfrm>
            <a:custGeom>
              <a:avLst/>
              <a:pathLst>
                <a:path w="3789378" h="1624338">
                  <a:moveTo>
                    <a:pt x="0" y="1291193"/>
                  </a:moveTo>
                  <a:lnTo>
                    <a:pt x="180446" y="1380489"/>
                  </a:lnTo>
                  <a:lnTo>
                    <a:pt x="360893" y="1232806"/>
                  </a:lnTo>
                  <a:lnTo>
                    <a:pt x="541339" y="1152096"/>
                  </a:lnTo>
                  <a:lnTo>
                    <a:pt x="721786" y="1090275"/>
                  </a:lnTo>
                  <a:lnTo>
                    <a:pt x="902232" y="992393"/>
                  </a:lnTo>
                  <a:lnTo>
                    <a:pt x="1082679" y="880772"/>
                  </a:lnTo>
                  <a:lnTo>
                    <a:pt x="1263126" y="690158"/>
                  </a:lnTo>
                  <a:lnTo>
                    <a:pt x="1443572" y="715917"/>
                  </a:lnTo>
                  <a:lnTo>
                    <a:pt x="1624019" y="731372"/>
                  </a:lnTo>
                  <a:lnTo>
                    <a:pt x="1804465" y="736524"/>
                  </a:lnTo>
                  <a:lnTo>
                    <a:pt x="1984912" y="547627"/>
                  </a:lnTo>
                  <a:lnTo>
                    <a:pt x="2165359" y="387924"/>
                  </a:lnTo>
                  <a:lnTo>
                    <a:pt x="2345805" y="338124"/>
                  </a:lnTo>
                  <a:lnTo>
                    <a:pt x="2526252" y="190441"/>
                  </a:lnTo>
                  <a:lnTo>
                    <a:pt x="2706698" y="207613"/>
                  </a:lnTo>
                  <a:lnTo>
                    <a:pt x="2887145" y="235089"/>
                  </a:lnTo>
                  <a:lnTo>
                    <a:pt x="3067591" y="295193"/>
                  </a:lnTo>
                  <a:lnTo>
                    <a:pt x="3248038" y="183572"/>
                  </a:lnTo>
                  <a:lnTo>
                    <a:pt x="3428485" y="94275"/>
                  </a:lnTo>
                  <a:lnTo>
                    <a:pt x="3608931" y="65082"/>
                  </a:lnTo>
                  <a:lnTo>
                    <a:pt x="3789378" y="0"/>
                  </a:lnTo>
                  <a:lnTo>
                    <a:pt x="3789378" y="333840"/>
                  </a:lnTo>
                  <a:lnTo>
                    <a:pt x="3608931" y="382772"/>
                  </a:lnTo>
                  <a:lnTo>
                    <a:pt x="3428485" y="408531"/>
                  </a:lnTo>
                  <a:lnTo>
                    <a:pt x="3248038" y="496110"/>
                  </a:lnTo>
                  <a:lnTo>
                    <a:pt x="3067591" y="607731"/>
                  </a:lnTo>
                  <a:lnTo>
                    <a:pt x="2887145" y="559648"/>
                  </a:lnTo>
                  <a:lnTo>
                    <a:pt x="2706698" y="533889"/>
                  </a:lnTo>
                  <a:lnTo>
                    <a:pt x="2526252" y="542475"/>
                  </a:lnTo>
                  <a:lnTo>
                    <a:pt x="2345805" y="674703"/>
                  </a:lnTo>
                  <a:lnTo>
                    <a:pt x="2165359" y="729655"/>
                  </a:lnTo>
                  <a:lnTo>
                    <a:pt x="1984912" y="858448"/>
                  </a:lnTo>
                  <a:lnTo>
                    <a:pt x="1804465" y="1013000"/>
                  </a:lnTo>
                  <a:lnTo>
                    <a:pt x="1624019" y="1013000"/>
                  </a:lnTo>
                  <a:lnTo>
                    <a:pt x="1443572" y="997544"/>
                  </a:lnTo>
                  <a:lnTo>
                    <a:pt x="1263126" y="975220"/>
                  </a:lnTo>
                  <a:lnTo>
                    <a:pt x="1082679" y="1134924"/>
                  </a:lnTo>
                  <a:lnTo>
                    <a:pt x="902232" y="1232806"/>
                  </a:lnTo>
                  <a:lnTo>
                    <a:pt x="721786" y="1346144"/>
                  </a:lnTo>
                  <a:lnTo>
                    <a:pt x="541339" y="1402813"/>
                  </a:lnTo>
                  <a:lnTo>
                    <a:pt x="360893" y="1476655"/>
                  </a:lnTo>
                  <a:lnTo>
                    <a:pt x="180446" y="1624338"/>
                  </a:lnTo>
                  <a:lnTo>
                    <a:pt x="0" y="1533324"/>
                  </a:lnTo>
                  <a:close/>
                </a:path>
              </a:pathLst>
            </a:custGeom>
            <a:solidFill>
              <a:srgbClr val="FFC35A">
                <a:alpha val="94901"/>
              </a:srgbClr>
            </a:solidFill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539033" y="972986"/>
              <a:ext cx="3789378" cy="1380489"/>
            </a:xfrm>
            <a:custGeom>
              <a:avLst/>
              <a:pathLst>
                <a:path w="3789378" h="1380489">
                  <a:moveTo>
                    <a:pt x="0" y="1291193"/>
                  </a:moveTo>
                  <a:lnTo>
                    <a:pt x="180446" y="1380489"/>
                  </a:lnTo>
                  <a:lnTo>
                    <a:pt x="360893" y="1232806"/>
                  </a:lnTo>
                  <a:lnTo>
                    <a:pt x="541339" y="1152096"/>
                  </a:lnTo>
                  <a:lnTo>
                    <a:pt x="721786" y="1090275"/>
                  </a:lnTo>
                  <a:lnTo>
                    <a:pt x="902232" y="992393"/>
                  </a:lnTo>
                  <a:lnTo>
                    <a:pt x="1082679" y="880772"/>
                  </a:lnTo>
                  <a:lnTo>
                    <a:pt x="1263126" y="690158"/>
                  </a:lnTo>
                  <a:lnTo>
                    <a:pt x="1443572" y="715917"/>
                  </a:lnTo>
                  <a:lnTo>
                    <a:pt x="1624019" y="731372"/>
                  </a:lnTo>
                  <a:lnTo>
                    <a:pt x="1804465" y="736524"/>
                  </a:lnTo>
                  <a:lnTo>
                    <a:pt x="1984912" y="547627"/>
                  </a:lnTo>
                  <a:lnTo>
                    <a:pt x="2165359" y="387924"/>
                  </a:lnTo>
                  <a:lnTo>
                    <a:pt x="2345805" y="338124"/>
                  </a:lnTo>
                  <a:lnTo>
                    <a:pt x="2526252" y="190441"/>
                  </a:lnTo>
                  <a:lnTo>
                    <a:pt x="2706698" y="207613"/>
                  </a:lnTo>
                  <a:lnTo>
                    <a:pt x="2887145" y="235089"/>
                  </a:lnTo>
                  <a:lnTo>
                    <a:pt x="3067591" y="295193"/>
                  </a:lnTo>
                  <a:lnTo>
                    <a:pt x="3248038" y="183572"/>
                  </a:lnTo>
                  <a:lnTo>
                    <a:pt x="3428485" y="94275"/>
                  </a:lnTo>
                  <a:lnTo>
                    <a:pt x="3608931" y="65082"/>
                  </a:lnTo>
                  <a:lnTo>
                    <a:pt x="3789378" y="0"/>
                  </a:lnTo>
                </a:path>
              </a:pathLst>
            </a:custGeom>
            <a:ln w="13550" cap="rnd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1"/>
            <p:cNvSpPr/>
            <p:nvPr/>
          </p:nvSpPr>
          <p:spPr>
            <a:xfrm>
              <a:off x="539033" y="1306827"/>
              <a:ext cx="3789378" cy="2195483"/>
            </a:xfrm>
            <a:custGeom>
              <a:avLst/>
              <a:pathLst>
                <a:path w="3789378" h="2195483">
                  <a:moveTo>
                    <a:pt x="0" y="1199483"/>
                  </a:moveTo>
                  <a:lnTo>
                    <a:pt x="180446" y="1290497"/>
                  </a:lnTo>
                  <a:lnTo>
                    <a:pt x="360893" y="1142814"/>
                  </a:lnTo>
                  <a:lnTo>
                    <a:pt x="541339" y="1068973"/>
                  </a:lnTo>
                  <a:lnTo>
                    <a:pt x="721786" y="1012304"/>
                  </a:lnTo>
                  <a:lnTo>
                    <a:pt x="902232" y="898966"/>
                  </a:lnTo>
                  <a:lnTo>
                    <a:pt x="1082679" y="801083"/>
                  </a:lnTo>
                  <a:lnTo>
                    <a:pt x="1263126" y="641379"/>
                  </a:lnTo>
                  <a:lnTo>
                    <a:pt x="1443572" y="663704"/>
                  </a:lnTo>
                  <a:lnTo>
                    <a:pt x="1624019" y="679159"/>
                  </a:lnTo>
                  <a:lnTo>
                    <a:pt x="1804465" y="679159"/>
                  </a:lnTo>
                  <a:lnTo>
                    <a:pt x="1984912" y="524607"/>
                  </a:lnTo>
                  <a:lnTo>
                    <a:pt x="2165359" y="395814"/>
                  </a:lnTo>
                  <a:lnTo>
                    <a:pt x="2345805" y="340862"/>
                  </a:lnTo>
                  <a:lnTo>
                    <a:pt x="2526252" y="208635"/>
                  </a:lnTo>
                  <a:lnTo>
                    <a:pt x="2706698" y="200048"/>
                  </a:lnTo>
                  <a:lnTo>
                    <a:pt x="2887145" y="225807"/>
                  </a:lnTo>
                  <a:lnTo>
                    <a:pt x="3067591" y="273890"/>
                  </a:lnTo>
                  <a:lnTo>
                    <a:pt x="3248038" y="162269"/>
                  </a:lnTo>
                  <a:lnTo>
                    <a:pt x="3428485" y="74690"/>
                  </a:lnTo>
                  <a:lnTo>
                    <a:pt x="3608931" y="48931"/>
                  </a:lnTo>
                  <a:lnTo>
                    <a:pt x="3789378" y="0"/>
                  </a:lnTo>
                  <a:lnTo>
                    <a:pt x="3789378" y="1458418"/>
                  </a:lnTo>
                  <a:lnTo>
                    <a:pt x="3608931" y="1491414"/>
                  </a:lnTo>
                  <a:lnTo>
                    <a:pt x="3428485" y="1506869"/>
                  </a:lnTo>
                  <a:lnTo>
                    <a:pt x="3248038" y="1558386"/>
                  </a:lnTo>
                  <a:lnTo>
                    <a:pt x="3067591" y="1592731"/>
                  </a:lnTo>
                  <a:lnTo>
                    <a:pt x="2887145" y="1534345"/>
                  </a:lnTo>
                  <a:lnTo>
                    <a:pt x="2706698" y="1491414"/>
                  </a:lnTo>
                  <a:lnTo>
                    <a:pt x="2526252" y="1517173"/>
                  </a:lnTo>
                  <a:lnTo>
                    <a:pt x="2345805" y="1596166"/>
                  </a:lnTo>
                  <a:lnTo>
                    <a:pt x="2165359" y="1637380"/>
                  </a:lnTo>
                  <a:lnTo>
                    <a:pt x="1984912" y="1731828"/>
                  </a:lnTo>
                  <a:lnTo>
                    <a:pt x="1804465" y="1841731"/>
                  </a:lnTo>
                  <a:lnTo>
                    <a:pt x="1624019" y="1843449"/>
                  </a:lnTo>
                  <a:lnTo>
                    <a:pt x="1443572" y="1834862"/>
                  </a:lnTo>
                  <a:lnTo>
                    <a:pt x="1263126" y="1822842"/>
                  </a:lnTo>
                  <a:lnTo>
                    <a:pt x="1082679" y="1879511"/>
                  </a:lnTo>
                  <a:lnTo>
                    <a:pt x="902232" y="1941331"/>
                  </a:lnTo>
                  <a:lnTo>
                    <a:pt x="721786" y="2018607"/>
                  </a:lnTo>
                  <a:lnTo>
                    <a:pt x="541339" y="2095883"/>
                  </a:lnTo>
                  <a:lnTo>
                    <a:pt x="360893" y="2143966"/>
                  </a:lnTo>
                  <a:lnTo>
                    <a:pt x="180446" y="2195483"/>
                  </a:lnTo>
                  <a:lnTo>
                    <a:pt x="0" y="2104469"/>
                  </a:lnTo>
                  <a:close/>
                </a:path>
              </a:pathLst>
            </a:custGeom>
            <a:solidFill>
              <a:srgbClr val="F68B33">
                <a:alpha val="94901"/>
              </a:srgbClr>
            </a:solidFill>
          </p:spPr>
          <p:txBody>
            <a:bodyPr/>
            <a:lstStyle/>
            <a:p/>
          </p:txBody>
        </p:sp>
        <p:sp>
          <p:nvSpPr>
            <p:cNvPr id="14" name="pl12"/>
            <p:cNvSpPr/>
            <p:nvPr/>
          </p:nvSpPr>
          <p:spPr>
            <a:xfrm>
              <a:off x="539033" y="1306827"/>
              <a:ext cx="3789378" cy="1290497"/>
            </a:xfrm>
            <a:custGeom>
              <a:avLst/>
              <a:pathLst>
                <a:path w="3789378" h="1290497">
                  <a:moveTo>
                    <a:pt x="0" y="1199483"/>
                  </a:moveTo>
                  <a:lnTo>
                    <a:pt x="180446" y="1290497"/>
                  </a:lnTo>
                  <a:lnTo>
                    <a:pt x="360893" y="1142814"/>
                  </a:lnTo>
                  <a:lnTo>
                    <a:pt x="541339" y="1068973"/>
                  </a:lnTo>
                  <a:lnTo>
                    <a:pt x="721786" y="1012304"/>
                  </a:lnTo>
                  <a:lnTo>
                    <a:pt x="902232" y="898966"/>
                  </a:lnTo>
                  <a:lnTo>
                    <a:pt x="1082679" y="801083"/>
                  </a:lnTo>
                  <a:lnTo>
                    <a:pt x="1263126" y="641379"/>
                  </a:lnTo>
                  <a:lnTo>
                    <a:pt x="1443572" y="663704"/>
                  </a:lnTo>
                  <a:lnTo>
                    <a:pt x="1624019" y="679159"/>
                  </a:lnTo>
                  <a:lnTo>
                    <a:pt x="1804465" y="679159"/>
                  </a:lnTo>
                  <a:lnTo>
                    <a:pt x="1984912" y="524607"/>
                  </a:lnTo>
                  <a:lnTo>
                    <a:pt x="2165359" y="395814"/>
                  </a:lnTo>
                  <a:lnTo>
                    <a:pt x="2345805" y="340862"/>
                  </a:lnTo>
                  <a:lnTo>
                    <a:pt x="2526252" y="208635"/>
                  </a:lnTo>
                  <a:lnTo>
                    <a:pt x="2706698" y="200048"/>
                  </a:lnTo>
                  <a:lnTo>
                    <a:pt x="2887145" y="225807"/>
                  </a:lnTo>
                  <a:lnTo>
                    <a:pt x="3067591" y="273890"/>
                  </a:lnTo>
                  <a:lnTo>
                    <a:pt x="3248038" y="162269"/>
                  </a:lnTo>
                  <a:lnTo>
                    <a:pt x="3428485" y="74690"/>
                  </a:lnTo>
                  <a:lnTo>
                    <a:pt x="3608931" y="48931"/>
                  </a:lnTo>
                  <a:lnTo>
                    <a:pt x="3789378" y="0"/>
                  </a:lnTo>
                </a:path>
              </a:pathLst>
            </a:custGeom>
            <a:ln w="13550" cap="rnd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3"/>
            <p:cNvSpPr/>
            <p:nvPr/>
          </p:nvSpPr>
          <p:spPr>
            <a:xfrm>
              <a:off x="539033" y="2765245"/>
              <a:ext cx="3789378" cy="2119445"/>
            </a:xfrm>
            <a:custGeom>
              <a:avLst/>
              <a:pathLst>
                <a:path w="3789378" h="2119445">
                  <a:moveTo>
                    <a:pt x="0" y="646051"/>
                  </a:moveTo>
                  <a:lnTo>
                    <a:pt x="180446" y="737065"/>
                  </a:lnTo>
                  <a:lnTo>
                    <a:pt x="360893" y="685548"/>
                  </a:lnTo>
                  <a:lnTo>
                    <a:pt x="541339" y="637465"/>
                  </a:lnTo>
                  <a:lnTo>
                    <a:pt x="721786" y="560189"/>
                  </a:lnTo>
                  <a:lnTo>
                    <a:pt x="902232" y="482913"/>
                  </a:lnTo>
                  <a:lnTo>
                    <a:pt x="1082679" y="421093"/>
                  </a:lnTo>
                  <a:lnTo>
                    <a:pt x="1263126" y="364424"/>
                  </a:lnTo>
                  <a:lnTo>
                    <a:pt x="1443572" y="376444"/>
                  </a:lnTo>
                  <a:lnTo>
                    <a:pt x="1624019" y="385031"/>
                  </a:lnTo>
                  <a:lnTo>
                    <a:pt x="1804465" y="383313"/>
                  </a:lnTo>
                  <a:lnTo>
                    <a:pt x="1984912" y="273410"/>
                  </a:lnTo>
                  <a:lnTo>
                    <a:pt x="2165359" y="178962"/>
                  </a:lnTo>
                  <a:lnTo>
                    <a:pt x="2345805" y="137748"/>
                  </a:lnTo>
                  <a:lnTo>
                    <a:pt x="2526252" y="58755"/>
                  </a:lnTo>
                  <a:lnTo>
                    <a:pt x="2706698" y="32996"/>
                  </a:lnTo>
                  <a:lnTo>
                    <a:pt x="2887145" y="75927"/>
                  </a:lnTo>
                  <a:lnTo>
                    <a:pt x="3067591" y="134313"/>
                  </a:lnTo>
                  <a:lnTo>
                    <a:pt x="3248038" y="99968"/>
                  </a:lnTo>
                  <a:lnTo>
                    <a:pt x="3428485" y="48451"/>
                  </a:lnTo>
                  <a:lnTo>
                    <a:pt x="3608931" y="32996"/>
                  </a:lnTo>
                  <a:lnTo>
                    <a:pt x="3789378" y="0"/>
                  </a:lnTo>
                  <a:lnTo>
                    <a:pt x="3789378" y="2119445"/>
                  </a:lnTo>
                  <a:lnTo>
                    <a:pt x="3608931" y="2119445"/>
                  </a:lnTo>
                  <a:lnTo>
                    <a:pt x="3428485" y="2119445"/>
                  </a:lnTo>
                  <a:lnTo>
                    <a:pt x="3248038" y="2119445"/>
                  </a:lnTo>
                  <a:lnTo>
                    <a:pt x="3067591" y="2119445"/>
                  </a:lnTo>
                  <a:lnTo>
                    <a:pt x="2887145" y="2119445"/>
                  </a:lnTo>
                  <a:lnTo>
                    <a:pt x="2706698" y="2119445"/>
                  </a:lnTo>
                  <a:lnTo>
                    <a:pt x="2526252" y="2119445"/>
                  </a:lnTo>
                  <a:lnTo>
                    <a:pt x="2345805" y="2119445"/>
                  </a:lnTo>
                  <a:lnTo>
                    <a:pt x="2165359" y="2119445"/>
                  </a:lnTo>
                  <a:lnTo>
                    <a:pt x="1984912" y="2119445"/>
                  </a:lnTo>
                  <a:lnTo>
                    <a:pt x="1804465" y="2119445"/>
                  </a:lnTo>
                  <a:lnTo>
                    <a:pt x="1624019" y="2119445"/>
                  </a:lnTo>
                  <a:lnTo>
                    <a:pt x="1443572" y="2119445"/>
                  </a:lnTo>
                  <a:lnTo>
                    <a:pt x="1263126" y="2119445"/>
                  </a:lnTo>
                  <a:lnTo>
                    <a:pt x="1082679" y="2119445"/>
                  </a:lnTo>
                  <a:lnTo>
                    <a:pt x="902232" y="2119445"/>
                  </a:lnTo>
                  <a:lnTo>
                    <a:pt x="721786" y="2119445"/>
                  </a:lnTo>
                  <a:lnTo>
                    <a:pt x="541339" y="2119445"/>
                  </a:lnTo>
                  <a:lnTo>
                    <a:pt x="360893" y="2119445"/>
                  </a:lnTo>
                  <a:lnTo>
                    <a:pt x="180446" y="2119445"/>
                  </a:lnTo>
                  <a:lnTo>
                    <a:pt x="0" y="2119445"/>
                  </a:lnTo>
                  <a:close/>
                </a:path>
              </a:pathLst>
            </a:custGeom>
            <a:solidFill>
              <a:srgbClr val="A02226">
                <a:alpha val="94901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4"/>
            <p:cNvSpPr/>
            <p:nvPr/>
          </p:nvSpPr>
          <p:spPr>
            <a:xfrm>
              <a:off x="539033" y="2765245"/>
              <a:ext cx="3789378" cy="737065"/>
            </a:xfrm>
            <a:custGeom>
              <a:avLst/>
              <a:pathLst>
                <a:path w="3789378" h="737065">
                  <a:moveTo>
                    <a:pt x="0" y="646051"/>
                  </a:moveTo>
                  <a:lnTo>
                    <a:pt x="180446" y="737065"/>
                  </a:lnTo>
                  <a:lnTo>
                    <a:pt x="360893" y="685548"/>
                  </a:lnTo>
                  <a:lnTo>
                    <a:pt x="541339" y="637465"/>
                  </a:lnTo>
                  <a:lnTo>
                    <a:pt x="721786" y="560189"/>
                  </a:lnTo>
                  <a:lnTo>
                    <a:pt x="902232" y="482913"/>
                  </a:lnTo>
                  <a:lnTo>
                    <a:pt x="1082679" y="421093"/>
                  </a:lnTo>
                  <a:lnTo>
                    <a:pt x="1263126" y="364424"/>
                  </a:lnTo>
                  <a:lnTo>
                    <a:pt x="1443572" y="376444"/>
                  </a:lnTo>
                  <a:lnTo>
                    <a:pt x="1624019" y="385031"/>
                  </a:lnTo>
                  <a:lnTo>
                    <a:pt x="1804465" y="383313"/>
                  </a:lnTo>
                  <a:lnTo>
                    <a:pt x="1984912" y="273410"/>
                  </a:lnTo>
                  <a:lnTo>
                    <a:pt x="2165359" y="178962"/>
                  </a:lnTo>
                  <a:lnTo>
                    <a:pt x="2345805" y="137748"/>
                  </a:lnTo>
                  <a:lnTo>
                    <a:pt x="2526252" y="58755"/>
                  </a:lnTo>
                  <a:lnTo>
                    <a:pt x="2706698" y="32996"/>
                  </a:lnTo>
                  <a:lnTo>
                    <a:pt x="2887145" y="75927"/>
                  </a:lnTo>
                  <a:lnTo>
                    <a:pt x="3067591" y="134313"/>
                  </a:lnTo>
                  <a:lnTo>
                    <a:pt x="3248038" y="99968"/>
                  </a:lnTo>
                  <a:lnTo>
                    <a:pt x="3428485" y="48451"/>
                  </a:lnTo>
                  <a:lnTo>
                    <a:pt x="3608931" y="32996"/>
                  </a:lnTo>
                  <a:lnTo>
                    <a:pt x="3789378" y="0"/>
                  </a:lnTo>
                </a:path>
              </a:pathLst>
            </a:custGeom>
            <a:ln w="13550" cap="rnd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5"/>
            <p:cNvSpPr/>
            <p:nvPr/>
          </p:nvSpPr>
          <p:spPr>
            <a:xfrm>
              <a:off x="4328412" y="467835"/>
              <a:ext cx="1624019" cy="838992"/>
            </a:xfrm>
            <a:custGeom>
              <a:avLst/>
              <a:pathLst>
                <a:path w="1624019" h="838992">
                  <a:moveTo>
                    <a:pt x="0" y="505151"/>
                  </a:moveTo>
                  <a:lnTo>
                    <a:pt x="180446" y="431783"/>
                  </a:lnTo>
                  <a:lnTo>
                    <a:pt x="360893" y="385129"/>
                  </a:lnTo>
                  <a:lnTo>
                    <a:pt x="541339" y="336879"/>
                  </a:lnTo>
                  <a:lnTo>
                    <a:pt x="721786" y="282004"/>
                  </a:lnTo>
                  <a:lnTo>
                    <a:pt x="902232" y="234062"/>
                  </a:lnTo>
                  <a:lnTo>
                    <a:pt x="1082679" y="179678"/>
                  </a:lnTo>
                  <a:lnTo>
                    <a:pt x="1263126" y="122243"/>
                  </a:lnTo>
                  <a:lnTo>
                    <a:pt x="1443572" y="60896"/>
                  </a:lnTo>
                  <a:lnTo>
                    <a:pt x="1624019" y="0"/>
                  </a:lnTo>
                  <a:lnTo>
                    <a:pt x="1624019" y="332254"/>
                  </a:lnTo>
                  <a:lnTo>
                    <a:pt x="1443572" y="394643"/>
                  </a:lnTo>
                  <a:lnTo>
                    <a:pt x="1263126" y="456450"/>
                  </a:lnTo>
                  <a:lnTo>
                    <a:pt x="1082679" y="514323"/>
                  </a:lnTo>
                  <a:lnTo>
                    <a:pt x="902232" y="569131"/>
                  </a:lnTo>
                  <a:lnTo>
                    <a:pt x="721786" y="617749"/>
                  </a:lnTo>
                  <a:lnTo>
                    <a:pt x="541339" y="672566"/>
                  </a:lnTo>
                  <a:lnTo>
                    <a:pt x="360893" y="721087"/>
                  </a:lnTo>
                  <a:lnTo>
                    <a:pt x="180446" y="767714"/>
                  </a:lnTo>
                  <a:lnTo>
                    <a:pt x="0" y="838992"/>
                  </a:lnTo>
                  <a:close/>
                </a:path>
              </a:pathLst>
            </a:custGeom>
            <a:solidFill>
              <a:srgbClr val="FFC35A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pl16"/>
            <p:cNvSpPr/>
            <p:nvPr/>
          </p:nvSpPr>
          <p:spPr>
            <a:xfrm>
              <a:off x="4328412" y="467835"/>
              <a:ext cx="1624019" cy="505151"/>
            </a:xfrm>
            <a:custGeom>
              <a:avLst/>
              <a:pathLst>
                <a:path w="1624019" h="505151">
                  <a:moveTo>
                    <a:pt x="0" y="505151"/>
                  </a:moveTo>
                  <a:lnTo>
                    <a:pt x="180446" y="431783"/>
                  </a:lnTo>
                  <a:lnTo>
                    <a:pt x="360893" y="385129"/>
                  </a:lnTo>
                  <a:lnTo>
                    <a:pt x="541339" y="336879"/>
                  </a:lnTo>
                  <a:lnTo>
                    <a:pt x="721786" y="282004"/>
                  </a:lnTo>
                  <a:lnTo>
                    <a:pt x="902232" y="234062"/>
                  </a:lnTo>
                  <a:lnTo>
                    <a:pt x="1082679" y="179678"/>
                  </a:lnTo>
                  <a:lnTo>
                    <a:pt x="1263126" y="122243"/>
                  </a:lnTo>
                  <a:lnTo>
                    <a:pt x="1443572" y="60896"/>
                  </a:lnTo>
                  <a:lnTo>
                    <a:pt x="1624019" y="0"/>
                  </a:lnTo>
                </a:path>
              </a:pathLst>
            </a:custGeom>
            <a:ln w="18970" cap="rnd">
              <a:solidFill>
                <a:srgbClr val="FFC35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" name="pg17"/>
            <p:cNvSpPr/>
            <p:nvPr/>
          </p:nvSpPr>
          <p:spPr>
            <a:xfrm>
              <a:off x="4328412" y="800090"/>
              <a:ext cx="1624019" cy="1965155"/>
            </a:xfrm>
            <a:custGeom>
              <a:avLst/>
              <a:pathLst>
                <a:path w="1624019" h="1965155">
                  <a:moveTo>
                    <a:pt x="0" y="506737"/>
                  </a:moveTo>
                  <a:lnTo>
                    <a:pt x="180446" y="435460"/>
                  </a:lnTo>
                  <a:lnTo>
                    <a:pt x="360893" y="388832"/>
                  </a:lnTo>
                  <a:lnTo>
                    <a:pt x="541339" y="340311"/>
                  </a:lnTo>
                  <a:lnTo>
                    <a:pt x="721786" y="285495"/>
                  </a:lnTo>
                  <a:lnTo>
                    <a:pt x="902232" y="236876"/>
                  </a:lnTo>
                  <a:lnTo>
                    <a:pt x="1082679" y="182069"/>
                  </a:lnTo>
                  <a:lnTo>
                    <a:pt x="1263126" y="124196"/>
                  </a:lnTo>
                  <a:lnTo>
                    <a:pt x="1443572" y="62388"/>
                  </a:lnTo>
                  <a:lnTo>
                    <a:pt x="1624019" y="0"/>
                  </a:lnTo>
                  <a:lnTo>
                    <a:pt x="1624019" y="1654214"/>
                  </a:lnTo>
                  <a:lnTo>
                    <a:pt x="1443572" y="1694858"/>
                  </a:lnTo>
                  <a:lnTo>
                    <a:pt x="1263126" y="1733995"/>
                  </a:lnTo>
                  <a:lnTo>
                    <a:pt x="1082679" y="1770012"/>
                  </a:lnTo>
                  <a:lnTo>
                    <a:pt x="902232" y="1804510"/>
                  </a:lnTo>
                  <a:lnTo>
                    <a:pt x="721786" y="1834445"/>
                  </a:lnTo>
                  <a:lnTo>
                    <a:pt x="541339" y="1868465"/>
                  </a:lnTo>
                  <a:lnTo>
                    <a:pt x="360893" y="1898641"/>
                  </a:lnTo>
                  <a:lnTo>
                    <a:pt x="180446" y="1924885"/>
                  </a:lnTo>
                  <a:lnTo>
                    <a:pt x="0" y="1965155"/>
                  </a:lnTo>
                  <a:close/>
                </a:path>
              </a:pathLst>
            </a:custGeom>
            <a:solidFill>
              <a:srgbClr val="F68B33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pl18"/>
            <p:cNvSpPr/>
            <p:nvPr/>
          </p:nvSpPr>
          <p:spPr>
            <a:xfrm>
              <a:off x="4328412" y="800090"/>
              <a:ext cx="1624019" cy="506737"/>
            </a:xfrm>
            <a:custGeom>
              <a:avLst/>
              <a:pathLst>
                <a:path w="1624019" h="506737">
                  <a:moveTo>
                    <a:pt x="0" y="506737"/>
                  </a:moveTo>
                  <a:lnTo>
                    <a:pt x="180446" y="435460"/>
                  </a:lnTo>
                  <a:lnTo>
                    <a:pt x="360893" y="388832"/>
                  </a:lnTo>
                  <a:lnTo>
                    <a:pt x="541339" y="340311"/>
                  </a:lnTo>
                  <a:lnTo>
                    <a:pt x="721786" y="285495"/>
                  </a:lnTo>
                  <a:lnTo>
                    <a:pt x="902232" y="236876"/>
                  </a:lnTo>
                  <a:lnTo>
                    <a:pt x="1082679" y="182069"/>
                  </a:lnTo>
                  <a:lnTo>
                    <a:pt x="1263126" y="124196"/>
                  </a:lnTo>
                  <a:lnTo>
                    <a:pt x="1443572" y="62388"/>
                  </a:lnTo>
                  <a:lnTo>
                    <a:pt x="1624019" y="0"/>
                  </a:lnTo>
                </a:path>
              </a:pathLst>
            </a:custGeom>
            <a:ln w="18970" cap="rnd">
              <a:solidFill>
                <a:srgbClr val="F68B33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1" name="pg19"/>
            <p:cNvSpPr/>
            <p:nvPr/>
          </p:nvSpPr>
          <p:spPr>
            <a:xfrm>
              <a:off x="4328412" y="2454304"/>
              <a:ext cx="1624019" cy="2430386"/>
            </a:xfrm>
            <a:custGeom>
              <a:avLst/>
              <a:pathLst>
                <a:path w="1624019" h="2430386">
                  <a:moveTo>
                    <a:pt x="0" y="310941"/>
                  </a:moveTo>
                  <a:lnTo>
                    <a:pt x="180446" y="270671"/>
                  </a:lnTo>
                  <a:lnTo>
                    <a:pt x="360893" y="244427"/>
                  </a:lnTo>
                  <a:lnTo>
                    <a:pt x="541339" y="214251"/>
                  </a:lnTo>
                  <a:lnTo>
                    <a:pt x="721786" y="180230"/>
                  </a:lnTo>
                  <a:lnTo>
                    <a:pt x="902232" y="150295"/>
                  </a:lnTo>
                  <a:lnTo>
                    <a:pt x="1082679" y="115798"/>
                  </a:lnTo>
                  <a:lnTo>
                    <a:pt x="1263126" y="79780"/>
                  </a:lnTo>
                  <a:lnTo>
                    <a:pt x="1443572" y="40643"/>
                  </a:lnTo>
                  <a:lnTo>
                    <a:pt x="1624019" y="0"/>
                  </a:lnTo>
                  <a:lnTo>
                    <a:pt x="1624019" y="2430386"/>
                  </a:lnTo>
                  <a:lnTo>
                    <a:pt x="1443572" y="2430386"/>
                  </a:lnTo>
                  <a:lnTo>
                    <a:pt x="1263126" y="2430386"/>
                  </a:lnTo>
                  <a:lnTo>
                    <a:pt x="1082679" y="2430386"/>
                  </a:lnTo>
                  <a:lnTo>
                    <a:pt x="902232" y="2430386"/>
                  </a:lnTo>
                  <a:lnTo>
                    <a:pt x="721786" y="2430386"/>
                  </a:lnTo>
                  <a:lnTo>
                    <a:pt x="541339" y="2430386"/>
                  </a:lnTo>
                  <a:lnTo>
                    <a:pt x="360893" y="2430386"/>
                  </a:lnTo>
                  <a:lnTo>
                    <a:pt x="180446" y="2430386"/>
                  </a:lnTo>
                  <a:lnTo>
                    <a:pt x="0" y="2430386"/>
                  </a:lnTo>
                  <a:close/>
                </a:path>
              </a:pathLst>
            </a:custGeom>
            <a:solidFill>
              <a:srgbClr val="A02226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pl20"/>
            <p:cNvSpPr/>
            <p:nvPr/>
          </p:nvSpPr>
          <p:spPr>
            <a:xfrm>
              <a:off x="4328412" y="2454304"/>
              <a:ext cx="1624019" cy="310941"/>
            </a:xfrm>
            <a:custGeom>
              <a:avLst/>
              <a:pathLst>
                <a:path w="1624019" h="310941">
                  <a:moveTo>
                    <a:pt x="0" y="310941"/>
                  </a:moveTo>
                  <a:lnTo>
                    <a:pt x="180446" y="270671"/>
                  </a:lnTo>
                  <a:lnTo>
                    <a:pt x="360893" y="244427"/>
                  </a:lnTo>
                  <a:lnTo>
                    <a:pt x="541339" y="214251"/>
                  </a:lnTo>
                  <a:lnTo>
                    <a:pt x="721786" y="180230"/>
                  </a:lnTo>
                  <a:lnTo>
                    <a:pt x="902232" y="150295"/>
                  </a:lnTo>
                  <a:lnTo>
                    <a:pt x="1082679" y="115798"/>
                  </a:lnTo>
                  <a:lnTo>
                    <a:pt x="1263126" y="79780"/>
                  </a:lnTo>
                  <a:lnTo>
                    <a:pt x="1443572" y="40643"/>
                  </a:lnTo>
                  <a:lnTo>
                    <a:pt x="1624019" y="0"/>
                  </a:lnTo>
                </a:path>
              </a:pathLst>
            </a:custGeom>
            <a:ln w="18970" cap="rnd">
              <a:solidFill>
                <a:srgbClr val="A02226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3" name="pt21"/>
            <p:cNvSpPr/>
            <p:nvPr/>
          </p:nvSpPr>
          <p:spPr>
            <a:xfrm>
              <a:off x="493882" y="3366145"/>
              <a:ext cx="90303" cy="90303"/>
            </a:xfrm>
            <a:prstGeom prst="ellipse">
              <a:avLst/>
            </a:prstGeom>
            <a:solidFill>
              <a:srgbClr val="A02226">
                <a:alpha val="100000"/>
              </a:srgbClr>
            </a:solidFill>
            <a:ln w="9000" cap="rnd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2"/>
            <p:cNvSpPr/>
            <p:nvPr/>
          </p:nvSpPr>
          <p:spPr>
            <a:xfrm>
              <a:off x="4283260" y="2720093"/>
              <a:ext cx="90303" cy="90303"/>
            </a:xfrm>
            <a:prstGeom prst="ellipse">
              <a:avLst/>
            </a:prstGeom>
            <a:solidFill>
              <a:srgbClr val="A02226">
                <a:alpha val="100000"/>
              </a:srgbClr>
            </a:solidFill>
            <a:ln w="9000" cap="rnd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3"/>
            <p:cNvSpPr/>
            <p:nvPr/>
          </p:nvSpPr>
          <p:spPr>
            <a:xfrm>
              <a:off x="5907279" y="2409152"/>
              <a:ext cx="90303" cy="90303"/>
            </a:xfrm>
            <a:prstGeom prst="ellipse">
              <a:avLst/>
            </a:prstGeom>
            <a:solidFill>
              <a:srgbClr val="A02226">
                <a:alpha val="100000"/>
              </a:srgbClr>
            </a:solidFill>
            <a:ln w="9000" cap="rnd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4"/>
            <p:cNvSpPr/>
            <p:nvPr/>
          </p:nvSpPr>
          <p:spPr>
            <a:xfrm>
              <a:off x="493882" y="2461159"/>
              <a:ext cx="90303" cy="90303"/>
            </a:xfrm>
            <a:prstGeom prst="ellipse">
              <a:avLst/>
            </a:prstGeom>
            <a:solidFill>
              <a:srgbClr val="F68B33">
                <a:alpha val="100000"/>
              </a:srgbClr>
            </a:solidFill>
            <a:ln w="9000" cap="rnd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5"/>
            <p:cNvSpPr/>
            <p:nvPr/>
          </p:nvSpPr>
          <p:spPr>
            <a:xfrm>
              <a:off x="4283260" y="1261675"/>
              <a:ext cx="90303" cy="90303"/>
            </a:xfrm>
            <a:prstGeom prst="ellipse">
              <a:avLst/>
            </a:prstGeom>
            <a:solidFill>
              <a:srgbClr val="F68B33">
                <a:alpha val="100000"/>
              </a:srgbClr>
            </a:solidFill>
            <a:ln w="9000" cap="rnd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6"/>
            <p:cNvSpPr/>
            <p:nvPr/>
          </p:nvSpPr>
          <p:spPr>
            <a:xfrm>
              <a:off x="5907279" y="754938"/>
              <a:ext cx="90303" cy="90303"/>
            </a:xfrm>
            <a:prstGeom prst="ellipse">
              <a:avLst/>
            </a:prstGeom>
            <a:solidFill>
              <a:srgbClr val="F68B33">
                <a:alpha val="100000"/>
              </a:srgbClr>
            </a:solidFill>
            <a:ln w="9000" cap="rnd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7"/>
            <p:cNvSpPr/>
            <p:nvPr/>
          </p:nvSpPr>
          <p:spPr>
            <a:xfrm>
              <a:off x="493882" y="2219028"/>
              <a:ext cx="90303" cy="90303"/>
            </a:xfrm>
            <a:prstGeom prst="ellipse">
              <a:avLst/>
            </a:prstGeom>
            <a:solidFill>
              <a:srgbClr val="FFC35A">
                <a:alpha val="100000"/>
              </a:srgbClr>
            </a:solidFill>
            <a:ln w="9000" cap="rnd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8"/>
            <p:cNvSpPr/>
            <p:nvPr/>
          </p:nvSpPr>
          <p:spPr>
            <a:xfrm>
              <a:off x="4283260" y="927834"/>
              <a:ext cx="90303" cy="90303"/>
            </a:xfrm>
            <a:prstGeom prst="ellipse">
              <a:avLst/>
            </a:prstGeom>
            <a:solidFill>
              <a:srgbClr val="FFC35A">
                <a:alpha val="100000"/>
              </a:srgbClr>
            </a:solidFill>
            <a:ln w="9000" cap="rnd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29"/>
            <p:cNvSpPr/>
            <p:nvPr/>
          </p:nvSpPr>
          <p:spPr>
            <a:xfrm>
              <a:off x="5907279" y="422683"/>
              <a:ext cx="90303" cy="90303"/>
            </a:xfrm>
            <a:prstGeom prst="ellipse">
              <a:avLst/>
            </a:prstGeom>
            <a:solidFill>
              <a:srgbClr val="FFC35A">
                <a:alpha val="100000"/>
              </a:srgbClr>
            </a:solidFill>
            <a:ln w="9000" cap="rnd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0"/>
            <p:cNvSpPr/>
            <p:nvPr/>
          </p:nvSpPr>
          <p:spPr>
            <a:xfrm>
              <a:off x="358587" y="1906040"/>
              <a:ext cx="531325" cy="201105"/>
            </a:xfrm>
            <a:custGeom>
              <a:avLst/>
              <a:pathLst>
                <a:path w="531325" h="201105">
                  <a:moveTo>
                    <a:pt x="1357" y="201105"/>
                  </a:moveTo>
                  <a:lnTo>
                    <a:pt x="503893" y="201105"/>
                  </a:lnTo>
                  <a:lnTo>
                    <a:pt x="502788" y="201083"/>
                  </a:lnTo>
                  <a:lnTo>
                    <a:pt x="507199" y="200905"/>
                  </a:lnTo>
                  <a:lnTo>
                    <a:pt x="511525" y="200022"/>
                  </a:lnTo>
                  <a:lnTo>
                    <a:pt x="515653" y="198456"/>
                  </a:lnTo>
                  <a:lnTo>
                    <a:pt x="519476" y="196249"/>
                  </a:lnTo>
                  <a:lnTo>
                    <a:pt x="522896" y="193457"/>
                  </a:lnTo>
                  <a:lnTo>
                    <a:pt x="525823" y="190153"/>
                  </a:lnTo>
                  <a:lnTo>
                    <a:pt x="528183" y="186421"/>
                  </a:lnTo>
                  <a:lnTo>
                    <a:pt x="529913" y="182360"/>
                  </a:lnTo>
                  <a:lnTo>
                    <a:pt x="530969" y="178073"/>
                  </a:lnTo>
                  <a:lnTo>
                    <a:pt x="531325" y="173673"/>
                  </a:lnTo>
                  <a:lnTo>
                    <a:pt x="531325" y="27432"/>
                  </a:lnTo>
                  <a:lnTo>
                    <a:pt x="530969" y="23031"/>
                  </a:lnTo>
                  <a:lnTo>
                    <a:pt x="529913" y="18745"/>
                  </a:lnTo>
                  <a:lnTo>
                    <a:pt x="528183" y="14683"/>
                  </a:lnTo>
                  <a:lnTo>
                    <a:pt x="525823" y="10952"/>
                  </a:lnTo>
                  <a:lnTo>
                    <a:pt x="522896" y="7647"/>
                  </a:lnTo>
                  <a:lnTo>
                    <a:pt x="519476" y="4855"/>
                  </a:lnTo>
                  <a:lnTo>
                    <a:pt x="515653" y="2648"/>
                  </a:lnTo>
                  <a:lnTo>
                    <a:pt x="511525" y="1083"/>
                  </a:lnTo>
                  <a:lnTo>
                    <a:pt x="507199" y="200"/>
                  </a:lnTo>
                  <a:lnTo>
                    <a:pt x="503893" y="0"/>
                  </a:lnTo>
                  <a:lnTo>
                    <a:pt x="1357" y="0"/>
                  </a:lnTo>
                  <a:lnTo>
                    <a:pt x="4663" y="200"/>
                  </a:lnTo>
                  <a:lnTo>
                    <a:pt x="252" y="22"/>
                  </a:lnTo>
                  <a:lnTo>
                    <a:pt x="0" y="52"/>
                  </a:lnTo>
                  <a:lnTo>
                    <a:pt x="0" y="201052"/>
                  </a:lnTo>
                  <a:lnTo>
                    <a:pt x="252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1"/>
            <p:cNvSpPr/>
            <p:nvPr/>
          </p:nvSpPr>
          <p:spPr>
            <a:xfrm>
              <a:off x="350800" y="1920087"/>
              <a:ext cx="520824" cy="168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575757">
                      <a:alpha val="100000"/>
                    </a:srgbClr>
                  </a:solidFill>
                  <a:latin typeface="Helvetica"/>
                  <a:cs typeface="Helvetica"/>
                </a:rPr>
                <a:t>15Mt</a:t>
              </a:r>
            </a:p>
          </p:txBody>
        </p:sp>
        <p:sp>
          <p:nvSpPr>
            <p:cNvPr id="34" name="pg32"/>
            <p:cNvSpPr/>
            <p:nvPr/>
          </p:nvSpPr>
          <p:spPr>
            <a:xfrm>
              <a:off x="4121890" y="614847"/>
              <a:ext cx="557400" cy="201105"/>
            </a:xfrm>
            <a:custGeom>
              <a:avLst/>
              <a:pathLst>
                <a:path w="557400" h="201105">
                  <a:moveTo>
                    <a:pt x="27432" y="201105"/>
                  </a:moveTo>
                  <a:lnTo>
                    <a:pt x="529968" y="201105"/>
                  </a:lnTo>
                  <a:lnTo>
                    <a:pt x="528863" y="201083"/>
                  </a:lnTo>
                  <a:lnTo>
                    <a:pt x="533274" y="200905"/>
                  </a:lnTo>
                  <a:lnTo>
                    <a:pt x="537600" y="200022"/>
                  </a:lnTo>
                  <a:lnTo>
                    <a:pt x="541727" y="198456"/>
                  </a:lnTo>
                  <a:lnTo>
                    <a:pt x="545551" y="196249"/>
                  </a:lnTo>
                  <a:lnTo>
                    <a:pt x="548970" y="193457"/>
                  </a:lnTo>
                  <a:lnTo>
                    <a:pt x="551898" y="190153"/>
                  </a:lnTo>
                  <a:lnTo>
                    <a:pt x="554257" y="186421"/>
                  </a:lnTo>
                  <a:lnTo>
                    <a:pt x="555988" y="182360"/>
                  </a:lnTo>
                  <a:lnTo>
                    <a:pt x="557044" y="178073"/>
                  </a:lnTo>
                  <a:lnTo>
                    <a:pt x="557400" y="173673"/>
                  </a:lnTo>
                  <a:lnTo>
                    <a:pt x="557400" y="27432"/>
                  </a:lnTo>
                  <a:lnTo>
                    <a:pt x="557044" y="23031"/>
                  </a:lnTo>
                  <a:lnTo>
                    <a:pt x="555988" y="18745"/>
                  </a:lnTo>
                  <a:lnTo>
                    <a:pt x="554257" y="14683"/>
                  </a:lnTo>
                  <a:lnTo>
                    <a:pt x="551898" y="10952"/>
                  </a:lnTo>
                  <a:lnTo>
                    <a:pt x="548970" y="7647"/>
                  </a:lnTo>
                  <a:lnTo>
                    <a:pt x="545551" y="4855"/>
                  </a:lnTo>
                  <a:lnTo>
                    <a:pt x="541727" y="2648"/>
                  </a:lnTo>
                  <a:lnTo>
                    <a:pt x="537600" y="1083"/>
                  </a:lnTo>
                  <a:lnTo>
                    <a:pt x="533274" y="200"/>
                  </a:lnTo>
                  <a:lnTo>
                    <a:pt x="52996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tx33"/>
            <p:cNvSpPr/>
            <p:nvPr/>
          </p:nvSpPr>
          <p:spPr>
            <a:xfrm>
              <a:off x="4140178" y="629117"/>
              <a:ext cx="520824" cy="1685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575757">
                      <a:alpha val="100000"/>
                    </a:srgbClr>
                  </a:solidFill>
                  <a:latin typeface="Helvetica"/>
                  <a:cs typeface="Helvetica"/>
                </a:rPr>
                <a:t>23Mt</a:t>
              </a:r>
            </a:p>
          </p:txBody>
        </p:sp>
        <p:sp>
          <p:nvSpPr>
            <p:cNvPr id="36" name="pg34"/>
            <p:cNvSpPr/>
            <p:nvPr/>
          </p:nvSpPr>
          <p:spPr>
            <a:xfrm>
              <a:off x="5745910" y="109696"/>
              <a:ext cx="557400" cy="201105"/>
            </a:xfrm>
            <a:custGeom>
              <a:avLst/>
              <a:pathLst>
                <a:path w="557400" h="201105">
                  <a:moveTo>
                    <a:pt x="27432" y="201105"/>
                  </a:moveTo>
                  <a:lnTo>
                    <a:pt x="529968" y="201105"/>
                  </a:lnTo>
                  <a:lnTo>
                    <a:pt x="528863" y="201083"/>
                  </a:lnTo>
                  <a:lnTo>
                    <a:pt x="533274" y="200905"/>
                  </a:lnTo>
                  <a:lnTo>
                    <a:pt x="537600" y="200022"/>
                  </a:lnTo>
                  <a:lnTo>
                    <a:pt x="541727" y="198456"/>
                  </a:lnTo>
                  <a:lnTo>
                    <a:pt x="545551" y="196249"/>
                  </a:lnTo>
                  <a:lnTo>
                    <a:pt x="548970" y="193457"/>
                  </a:lnTo>
                  <a:lnTo>
                    <a:pt x="551898" y="190153"/>
                  </a:lnTo>
                  <a:lnTo>
                    <a:pt x="554257" y="186421"/>
                  </a:lnTo>
                  <a:lnTo>
                    <a:pt x="555988" y="182360"/>
                  </a:lnTo>
                  <a:lnTo>
                    <a:pt x="557044" y="178073"/>
                  </a:lnTo>
                  <a:lnTo>
                    <a:pt x="557400" y="173673"/>
                  </a:lnTo>
                  <a:lnTo>
                    <a:pt x="557400" y="27432"/>
                  </a:lnTo>
                  <a:lnTo>
                    <a:pt x="557044" y="23031"/>
                  </a:lnTo>
                  <a:lnTo>
                    <a:pt x="555988" y="18745"/>
                  </a:lnTo>
                  <a:lnTo>
                    <a:pt x="554257" y="14683"/>
                  </a:lnTo>
                  <a:lnTo>
                    <a:pt x="551898" y="10952"/>
                  </a:lnTo>
                  <a:lnTo>
                    <a:pt x="548970" y="7647"/>
                  </a:lnTo>
                  <a:lnTo>
                    <a:pt x="545551" y="4855"/>
                  </a:lnTo>
                  <a:lnTo>
                    <a:pt x="541727" y="2648"/>
                  </a:lnTo>
                  <a:lnTo>
                    <a:pt x="537600" y="1083"/>
                  </a:lnTo>
                  <a:lnTo>
                    <a:pt x="533274" y="200"/>
                  </a:lnTo>
                  <a:lnTo>
                    <a:pt x="52996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tx35"/>
            <p:cNvSpPr/>
            <p:nvPr/>
          </p:nvSpPr>
          <p:spPr>
            <a:xfrm>
              <a:off x="5764198" y="123742"/>
              <a:ext cx="520824" cy="168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575757">
                      <a:alpha val="100000"/>
                    </a:srgbClr>
                  </a:solidFill>
                  <a:latin typeface="Helvetica"/>
                  <a:cs typeface="Helvetica"/>
                </a:rPr>
                <a:t>26Mt</a:t>
              </a:r>
            </a:p>
          </p:txBody>
        </p:sp>
        <p:sp>
          <p:nvSpPr>
            <p:cNvPr id="38" name="pg36"/>
            <p:cNvSpPr/>
            <p:nvPr/>
          </p:nvSpPr>
          <p:spPr>
            <a:xfrm>
              <a:off x="6132878" y="2405269"/>
              <a:ext cx="1734993" cy="201105"/>
            </a:xfrm>
            <a:custGeom>
              <a:avLst/>
              <a:pathLst>
                <a:path w="1734993" h="201105">
                  <a:moveTo>
                    <a:pt x="27432" y="201105"/>
                  </a:moveTo>
                  <a:lnTo>
                    <a:pt x="1734993" y="201105"/>
                  </a:lnTo>
                  <a:lnTo>
                    <a:pt x="1734993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7"/>
            <p:cNvSpPr/>
            <p:nvPr/>
          </p:nvSpPr>
          <p:spPr>
            <a:xfrm>
              <a:off x="6151166" y="2418310"/>
              <a:ext cx="1943658" cy="169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Articulated trucks</a:t>
              </a:r>
            </a:p>
          </p:txBody>
        </p:sp>
        <p:sp>
          <p:nvSpPr>
            <p:cNvPr id="40" name="pg38"/>
            <p:cNvSpPr/>
            <p:nvPr/>
          </p:nvSpPr>
          <p:spPr>
            <a:xfrm>
              <a:off x="6132878" y="751054"/>
              <a:ext cx="1357611" cy="201105"/>
            </a:xfrm>
            <a:custGeom>
              <a:avLst/>
              <a:pathLst>
                <a:path w="1357611" h="201105">
                  <a:moveTo>
                    <a:pt x="27432" y="201105"/>
                  </a:moveTo>
                  <a:lnTo>
                    <a:pt x="1330179" y="201105"/>
                  </a:lnTo>
                  <a:lnTo>
                    <a:pt x="1329075" y="201083"/>
                  </a:lnTo>
                  <a:lnTo>
                    <a:pt x="1333486" y="200905"/>
                  </a:lnTo>
                  <a:lnTo>
                    <a:pt x="1337811" y="200022"/>
                  </a:lnTo>
                  <a:lnTo>
                    <a:pt x="1341939" y="198456"/>
                  </a:lnTo>
                  <a:lnTo>
                    <a:pt x="1345762" y="196249"/>
                  </a:lnTo>
                  <a:lnTo>
                    <a:pt x="1349182" y="193457"/>
                  </a:lnTo>
                  <a:lnTo>
                    <a:pt x="1352109" y="190153"/>
                  </a:lnTo>
                  <a:lnTo>
                    <a:pt x="1354469" y="186421"/>
                  </a:lnTo>
                  <a:lnTo>
                    <a:pt x="1356199" y="182360"/>
                  </a:lnTo>
                  <a:lnTo>
                    <a:pt x="1357256" y="178073"/>
                  </a:lnTo>
                  <a:lnTo>
                    <a:pt x="1357611" y="173673"/>
                  </a:lnTo>
                  <a:lnTo>
                    <a:pt x="1357611" y="27432"/>
                  </a:lnTo>
                  <a:lnTo>
                    <a:pt x="1357256" y="23031"/>
                  </a:lnTo>
                  <a:lnTo>
                    <a:pt x="1356199" y="18745"/>
                  </a:lnTo>
                  <a:lnTo>
                    <a:pt x="1354469" y="14683"/>
                  </a:lnTo>
                  <a:lnTo>
                    <a:pt x="1352109" y="10952"/>
                  </a:lnTo>
                  <a:lnTo>
                    <a:pt x="1349182" y="7647"/>
                  </a:lnTo>
                  <a:lnTo>
                    <a:pt x="1345762" y="4855"/>
                  </a:lnTo>
                  <a:lnTo>
                    <a:pt x="1341939" y="2648"/>
                  </a:lnTo>
                  <a:lnTo>
                    <a:pt x="1337811" y="1083"/>
                  </a:lnTo>
                  <a:lnTo>
                    <a:pt x="1333486" y="200"/>
                  </a:lnTo>
                  <a:lnTo>
                    <a:pt x="1330179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39"/>
            <p:cNvSpPr/>
            <p:nvPr/>
          </p:nvSpPr>
          <p:spPr>
            <a:xfrm>
              <a:off x="6151166" y="718554"/>
              <a:ext cx="1321035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Rigid trucks</a:t>
              </a:r>
            </a:p>
          </p:txBody>
        </p:sp>
        <p:sp>
          <p:nvSpPr>
            <p:cNvPr id="42" name="pg40"/>
            <p:cNvSpPr/>
            <p:nvPr/>
          </p:nvSpPr>
          <p:spPr>
            <a:xfrm>
              <a:off x="6132878" y="418799"/>
              <a:ext cx="722710" cy="201105"/>
            </a:xfrm>
            <a:custGeom>
              <a:avLst/>
              <a:pathLst>
                <a:path w="722710" h="201105">
                  <a:moveTo>
                    <a:pt x="27432" y="201105"/>
                  </a:moveTo>
                  <a:lnTo>
                    <a:pt x="695278" y="201105"/>
                  </a:lnTo>
                  <a:lnTo>
                    <a:pt x="694174" y="201083"/>
                  </a:lnTo>
                  <a:lnTo>
                    <a:pt x="698585" y="200905"/>
                  </a:lnTo>
                  <a:lnTo>
                    <a:pt x="702910" y="200022"/>
                  </a:lnTo>
                  <a:lnTo>
                    <a:pt x="707038" y="198456"/>
                  </a:lnTo>
                  <a:lnTo>
                    <a:pt x="710862" y="196249"/>
                  </a:lnTo>
                  <a:lnTo>
                    <a:pt x="714281" y="193457"/>
                  </a:lnTo>
                  <a:lnTo>
                    <a:pt x="717209" y="190153"/>
                  </a:lnTo>
                  <a:lnTo>
                    <a:pt x="719568" y="186421"/>
                  </a:lnTo>
                  <a:lnTo>
                    <a:pt x="721299" y="182360"/>
                  </a:lnTo>
                  <a:lnTo>
                    <a:pt x="722355" y="178073"/>
                  </a:lnTo>
                  <a:lnTo>
                    <a:pt x="722710" y="173673"/>
                  </a:lnTo>
                  <a:lnTo>
                    <a:pt x="722710" y="27432"/>
                  </a:lnTo>
                  <a:lnTo>
                    <a:pt x="722355" y="23031"/>
                  </a:lnTo>
                  <a:lnTo>
                    <a:pt x="721299" y="18745"/>
                  </a:lnTo>
                  <a:lnTo>
                    <a:pt x="719568" y="14683"/>
                  </a:lnTo>
                  <a:lnTo>
                    <a:pt x="717209" y="10952"/>
                  </a:lnTo>
                  <a:lnTo>
                    <a:pt x="714281" y="7647"/>
                  </a:lnTo>
                  <a:lnTo>
                    <a:pt x="710862" y="4855"/>
                  </a:lnTo>
                  <a:lnTo>
                    <a:pt x="707038" y="2648"/>
                  </a:lnTo>
                  <a:lnTo>
                    <a:pt x="702910" y="1083"/>
                  </a:lnTo>
                  <a:lnTo>
                    <a:pt x="698585" y="200"/>
                  </a:lnTo>
                  <a:lnTo>
                    <a:pt x="6952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1"/>
            <p:cNvSpPr/>
            <p:nvPr/>
          </p:nvSpPr>
          <p:spPr>
            <a:xfrm>
              <a:off x="6151166" y="432957"/>
              <a:ext cx="686134" cy="1686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Buses</a:t>
              </a:r>
            </a:p>
          </p:txBody>
        </p:sp>
        <p:sp>
          <p:nvSpPr>
            <p:cNvPr id="44" name="tx42"/>
            <p:cNvSpPr/>
            <p:nvPr/>
          </p:nvSpPr>
          <p:spPr>
            <a:xfrm>
              <a:off x="128965" y="4802481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1828" y="3085240"/>
              <a:ext cx="254272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46" name="tx44"/>
            <p:cNvSpPr/>
            <p:nvPr/>
          </p:nvSpPr>
          <p:spPr>
            <a:xfrm>
              <a:off x="1828" y="1367440"/>
              <a:ext cx="254272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47" name="pl45"/>
            <p:cNvSpPr/>
            <p:nvPr/>
          </p:nvSpPr>
          <p:spPr>
            <a:xfrm>
              <a:off x="358587" y="4884690"/>
              <a:ext cx="7509284" cy="0"/>
            </a:xfrm>
            <a:custGeom>
              <a:avLst/>
              <a:pathLst>
                <a:path w="7509284" h="0">
                  <a:moveTo>
                    <a:pt x="0" y="0"/>
                  </a:moveTo>
                  <a:lnTo>
                    <a:pt x="7509284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6"/>
            <p:cNvSpPr/>
            <p:nvPr/>
          </p:nvSpPr>
          <p:spPr>
            <a:xfrm>
              <a:off x="539033" y="4884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7"/>
            <p:cNvSpPr/>
            <p:nvPr/>
          </p:nvSpPr>
          <p:spPr>
            <a:xfrm>
              <a:off x="2343499" y="4884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8"/>
            <p:cNvSpPr/>
            <p:nvPr/>
          </p:nvSpPr>
          <p:spPr>
            <a:xfrm>
              <a:off x="4147965" y="4884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49"/>
            <p:cNvSpPr/>
            <p:nvPr/>
          </p:nvSpPr>
          <p:spPr>
            <a:xfrm>
              <a:off x="5952431" y="4884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50"/>
            <p:cNvSpPr/>
            <p:nvPr/>
          </p:nvSpPr>
          <p:spPr>
            <a:xfrm>
              <a:off x="284761" y="4986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2000</a:t>
              </a:r>
            </a:p>
          </p:txBody>
        </p:sp>
        <p:sp>
          <p:nvSpPr>
            <p:cNvPr id="53" name="tx51"/>
            <p:cNvSpPr/>
            <p:nvPr/>
          </p:nvSpPr>
          <p:spPr>
            <a:xfrm>
              <a:off x="2089226" y="4986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2010</a:t>
              </a:r>
            </a:p>
          </p:txBody>
        </p:sp>
        <p:sp>
          <p:nvSpPr>
            <p:cNvPr id="54" name="tx52"/>
            <p:cNvSpPr/>
            <p:nvPr/>
          </p:nvSpPr>
          <p:spPr>
            <a:xfrm>
              <a:off x="3893692" y="4986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2020</a:t>
              </a:r>
            </a:p>
          </p:txBody>
        </p:sp>
        <p:sp>
          <p:nvSpPr>
            <p:cNvPr id="55" name="tx53"/>
            <p:cNvSpPr/>
            <p:nvPr/>
          </p:nvSpPr>
          <p:spPr>
            <a:xfrm>
              <a:off x="5698158" y="4986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2030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2022-02-09T02:37:16Z</dcterms:created>
  <dcterms:modified xsi:type="dcterms:W3CDTF">2022-02-09T13:37:19Z</dcterms:modified>
  <cp:lastModifiedBy>lffox</cp:lastModifiedB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