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4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7" Type="http://schemas.openxmlformats.org/officeDocument/2006/relationships/tableStyles" Target="tableStyles.xml"/>
<Relationship Id="rId6" Type="http://schemas.openxmlformats.org/officeDocument/2006/relationships/theme" Target="theme/theme1.xml"/>
<Relationship Id="rId5" Type="http://schemas.openxmlformats.org/officeDocument/2006/relationships/viewProps" Target="view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rise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usual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cost,</a:t>
            </a:r>
            <a:r>
              <a:rPr/>
              <a:t> </a:t>
            </a:r>
            <a:r>
              <a:rPr/>
              <a:t>($</a:t>
            </a:r>
            <a:r>
              <a:rPr/>
              <a:t> </a:t>
            </a:r>
            <a:r>
              <a:rPr/>
              <a:t>millions,</a:t>
            </a:r>
            <a:r>
              <a:rPr/>
              <a:t> </a:t>
            </a:r>
            <a:r>
              <a:rPr/>
              <a:t>undiscounted)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freight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only.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Trucks/Analysis/truck-modelling/R/charts/all-appendix-charts.R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atlas/health-costs/health-costs_fullpage.pptx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Without intervention, health costs from heavy vehicles will rise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Estimated business as usual annual health cost, ($ millions, undiscounted)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485723" y="91440"/>
              <a:ext cx="15359748" cy="75508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485723" y="7642290"/>
              <a:ext cx="15359748" cy="0"/>
            </a:xfrm>
            <a:custGeom>
              <a:avLst/>
              <a:pathLst>
                <a:path w="15359748" h="0">
                  <a:moveTo>
                    <a:pt x="0" y="0"/>
                  </a:moveTo>
                  <a:lnTo>
                    <a:pt x="15359748" y="0"/>
                  </a:lnTo>
                  <a:lnTo>
                    <a:pt x="153597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485723" y="3922659"/>
              <a:ext cx="15359748" cy="0"/>
            </a:xfrm>
            <a:custGeom>
              <a:avLst/>
              <a:pathLst>
                <a:path w="15359748" h="0">
                  <a:moveTo>
                    <a:pt x="0" y="0"/>
                  </a:moveTo>
                  <a:lnTo>
                    <a:pt x="15359748" y="0"/>
                  </a:lnTo>
                  <a:lnTo>
                    <a:pt x="153597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485723" y="203028"/>
              <a:ext cx="15359748" cy="0"/>
            </a:xfrm>
            <a:custGeom>
              <a:avLst/>
              <a:pathLst>
                <a:path w="15359748" h="0">
                  <a:moveTo>
                    <a:pt x="0" y="0"/>
                  </a:moveTo>
                  <a:lnTo>
                    <a:pt x="15359748" y="0"/>
                  </a:lnTo>
                  <a:lnTo>
                    <a:pt x="153597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485723" y="509592"/>
              <a:ext cx="15132756" cy="2509076"/>
            </a:xfrm>
            <a:custGeom>
              <a:avLst/>
              <a:pathLst>
                <a:path w="15132756" h="2509076">
                  <a:moveTo>
                    <a:pt x="0" y="2004069"/>
                  </a:moveTo>
                  <a:lnTo>
                    <a:pt x="756637" y="2120109"/>
                  </a:lnTo>
                  <a:lnTo>
                    <a:pt x="1513275" y="2125273"/>
                  </a:lnTo>
                  <a:lnTo>
                    <a:pt x="2269913" y="2164544"/>
                  </a:lnTo>
                  <a:lnTo>
                    <a:pt x="3026551" y="2186873"/>
                  </a:lnTo>
                  <a:lnTo>
                    <a:pt x="3783189" y="2175089"/>
                  </a:lnTo>
                  <a:lnTo>
                    <a:pt x="4539827" y="2156869"/>
                  </a:lnTo>
                  <a:lnTo>
                    <a:pt x="5296464" y="2110397"/>
                  </a:lnTo>
                  <a:lnTo>
                    <a:pt x="6053102" y="2038088"/>
                  </a:lnTo>
                  <a:lnTo>
                    <a:pt x="6809740" y="1940370"/>
                  </a:lnTo>
                  <a:lnTo>
                    <a:pt x="7566378" y="1824005"/>
                  </a:lnTo>
                  <a:lnTo>
                    <a:pt x="8323016" y="1693709"/>
                  </a:lnTo>
                  <a:lnTo>
                    <a:pt x="9079654" y="1543169"/>
                  </a:lnTo>
                  <a:lnTo>
                    <a:pt x="9836291" y="1376736"/>
                  </a:lnTo>
                  <a:lnTo>
                    <a:pt x="10592929" y="1198702"/>
                  </a:lnTo>
                  <a:lnTo>
                    <a:pt x="11349567" y="1010828"/>
                  </a:lnTo>
                  <a:lnTo>
                    <a:pt x="12106205" y="815676"/>
                  </a:lnTo>
                  <a:lnTo>
                    <a:pt x="12862843" y="613920"/>
                  </a:lnTo>
                  <a:lnTo>
                    <a:pt x="13619481" y="406742"/>
                  </a:lnTo>
                  <a:lnTo>
                    <a:pt x="14376119" y="202588"/>
                  </a:lnTo>
                  <a:lnTo>
                    <a:pt x="15132756" y="0"/>
                  </a:lnTo>
                  <a:lnTo>
                    <a:pt x="15132756" y="1667974"/>
                  </a:lnTo>
                  <a:lnTo>
                    <a:pt x="14376119" y="1751702"/>
                  </a:lnTo>
                  <a:lnTo>
                    <a:pt x="13619481" y="1839908"/>
                  </a:lnTo>
                  <a:lnTo>
                    <a:pt x="12862843" y="1931323"/>
                  </a:lnTo>
                  <a:lnTo>
                    <a:pt x="12106205" y="2021938"/>
                  </a:lnTo>
                  <a:lnTo>
                    <a:pt x="11349567" y="2108215"/>
                  </a:lnTo>
                  <a:lnTo>
                    <a:pt x="10592929" y="2191997"/>
                  </a:lnTo>
                  <a:lnTo>
                    <a:pt x="9836291" y="2270940"/>
                  </a:lnTo>
                  <a:lnTo>
                    <a:pt x="9079654" y="2340911"/>
                  </a:lnTo>
                  <a:lnTo>
                    <a:pt x="8323016" y="2400234"/>
                  </a:lnTo>
                  <a:lnTo>
                    <a:pt x="7566378" y="2446822"/>
                  </a:lnTo>
                  <a:lnTo>
                    <a:pt x="6809740" y="2483271"/>
                  </a:lnTo>
                  <a:lnTo>
                    <a:pt x="6053102" y="2504815"/>
                  </a:lnTo>
                  <a:lnTo>
                    <a:pt x="5296464" y="2509076"/>
                  </a:lnTo>
                  <a:lnTo>
                    <a:pt x="4539827" y="2497020"/>
                  </a:lnTo>
                  <a:lnTo>
                    <a:pt x="3783189" y="2465600"/>
                  </a:lnTo>
                  <a:lnTo>
                    <a:pt x="3026551" y="2418638"/>
                  </a:lnTo>
                  <a:lnTo>
                    <a:pt x="2269913" y="2347739"/>
                  </a:lnTo>
                  <a:lnTo>
                    <a:pt x="1513275" y="2252181"/>
                  </a:lnTo>
                  <a:lnTo>
                    <a:pt x="756637" y="2144980"/>
                  </a:lnTo>
                  <a:lnTo>
                    <a:pt x="0" y="1998934"/>
                  </a:lnTo>
                  <a:close/>
                </a:path>
              </a:pathLst>
            </a:custGeom>
            <a:solidFill>
              <a:srgbClr val="F68B33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485723" y="509592"/>
              <a:ext cx="15132756" cy="2186873"/>
            </a:xfrm>
            <a:custGeom>
              <a:avLst/>
              <a:pathLst>
                <a:path w="15132756" h="2186873">
                  <a:moveTo>
                    <a:pt x="0" y="2004069"/>
                  </a:moveTo>
                  <a:lnTo>
                    <a:pt x="756637" y="2120109"/>
                  </a:lnTo>
                  <a:lnTo>
                    <a:pt x="1513275" y="2125273"/>
                  </a:lnTo>
                  <a:lnTo>
                    <a:pt x="2269913" y="2164544"/>
                  </a:lnTo>
                  <a:lnTo>
                    <a:pt x="3026551" y="2186873"/>
                  </a:lnTo>
                  <a:lnTo>
                    <a:pt x="3783189" y="2175089"/>
                  </a:lnTo>
                  <a:lnTo>
                    <a:pt x="4539827" y="2156869"/>
                  </a:lnTo>
                  <a:lnTo>
                    <a:pt x="5296464" y="2110397"/>
                  </a:lnTo>
                  <a:lnTo>
                    <a:pt x="6053102" y="2038088"/>
                  </a:lnTo>
                  <a:lnTo>
                    <a:pt x="6809740" y="1940370"/>
                  </a:lnTo>
                  <a:lnTo>
                    <a:pt x="7566378" y="1824005"/>
                  </a:lnTo>
                  <a:lnTo>
                    <a:pt x="8323016" y="1693709"/>
                  </a:lnTo>
                  <a:lnTo>
                    <a:pt x="9079654" y="1543169"/>
                  </a:lnTo>
                  <a:lnTo>
                    <a:pt x="9836291" y="1376736"/>
                  </a:lnTo>
                  <a:lnTo>
                    <a:pt x="10592929" y="1198702"/>
                  </a:lnTo>
                  <a:lnTo>
                    <a:pt x="11349567" y="1010828"/>
                  </a:lnTo>
                  <a:lnTo>
                    <a:pt x="12106205" y="815676"/>
                  </a:lnTo>
                  <a:lnTo>
                    <a:pt x="12862843" y="613920"/>
                  </a:lnTo>
                  <a:lnTo>
                    <a:pt x="13619481" y="406742"/>
                  </a:lnTo>
                  <a:lnTo>
                    <a:pt x="14376119" y="202588"/>
                  </a:lnTo>
                  <a:lnTo>
                    <a:pt x="1513275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485723" y="2177567"/>
              <a:ext cx="15132756" cy="841101"/>
            </a:xfrm>
            <a:custGeom>
              <a:avLst/>
              <a:pathLst>
                <a:path w="15132756" h="841101">
                  <a:moveTo>
                    <a:pt x="15132756" y="0"/>
                  </a:moveTo>
                  <a:lnTo>
                    <a:pt x="14376119" y="83727"/>
                  </a:lnTo>
                  <a:lnTo>
                    <a:pt x="13619481" y="171933"/>
                  </a:lnTo>
                  <a:lnTo>
                    <a:pt x="12862843" y="263349"/>
                  </a:lnTo>
                  <a:lnTo>
                    <a:pt x="12106205" y="353963"/>
                  </a:lnTo>
                  <a:lnTo>
                    <a:pt x="11349567" y="440241"/>
                  </a:lnTo>
                  <a:lnTo>
                    <a:pt x="10592929" y="524022"/>
                  </a:lnTo>
                  <a:lnTo>
                    <a:pt x="9836291" y="602965"/>
                  </a:lnTo>
                  <a:lnTo>
                    <a:pt x="9079654" y="672937"/>
                  </a:lnTo>
                  <a:lnTo>
                    <a:pt x="8323016" y="732259"/>
                  </a:lnTo>
                  <a:lnTo>
                    <a:pt x="7566378" y="778847"/>
                  </a:lnTo>
                  <a:lnTo>
                    <a:pt x="6809740" y="815296"/>
                  </a:lnTo>
                  <a:lnTo>
                    <a:pt x="6053102" y="836841"/>
                  </a:lnTo>
                  <a:lnTo>
                    <a:pt x="5296464" y="841101"/>
                  </a:lnTo>
                  <a:lnTo>
                    <a:pt x="4539827" y="829045"/>
                  </a:lnTo>
                  <a:lnTo>
                    <a:pt x="3783189" y="797626"/>
                  </a:lnTo>
                  <a:lnTo>
                    <a:pt x="3026551" y="750664"/>
                  </a:lnTo>
                  <a:lnTo>
                    <a:pt x="2269913" y="679765"/>
                  </a:lnTo>
                  <a:lnTo>
                    <a:pt x="1513275" y="584207"/>
                  </a:lnTo>
                  <a:lnTo>
                    <a:pt x="756637" y="477006"/>
                  </a:lnTo>
                  <a:lnTo>
                    <a:pt x="0" y="330959"/>
                  </a:lnTo>
                  <a:lnTo>
                    <a:pt x="0" y="3309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485723" y="1396135"/>
              <a:ext cx="15132756" cy="1442825"/>
            </a:xfrm>
            <a:custGeom>
              <a:avLst/>
              <a:pathLst>
                <a:path w="15132756" h="1442825">
                  <a:moveTo>
                    <a:pt x="0" y="1114959"/>
                  </a:moveTo>
                  <a:lnTo>
                    <a:pt x="756637" y="1245995"/>
                  </a:lnTo>
                  <a:lnTo>
                    <a:pt x="1513275" y="1302304"/>
                  </a:lnTo>
                  <a:lnTo>
                    <a:pt x="2269913" y="1370090"/>
                  </a:lnTo>
                  <a:lnTo>
                    <a:pt x="3026551" y="1417172"/>
                  </a:lnTo>
                  <a:lnTo>
                    <a:pt x="3783189" y="1435473"/>
                  </a:lnTo>
                  <a:lnTo>
                    <a:pt x="4539827" y="1442825"/>
                  </a:lnTo>
                  <a:lnTo>
                    <a:pt x="5296464" y="1426641"/>
                  </a:lnTo>
                  <a:lnTo>
                    <a:pt x="6053102" y="1389726"/>
                  </a:lnTo>
                  <a:lnTo>
                    <a:pt x="6809740" y="1331847"/>
                  </a:lnTo>
                  <a:lnTo>
                    <a:pt x="7566378" y="1257517"/>
                  </a:lnTo>
                  <a:lnTo>
                    <a:pt x="8323016" y="1171497"/>
                  </a:lnTo>
                  <a:lnTo>
                    <a:pt x="9079654" y="1069464"/>
                  </a:lnTo>
                  <a:lnTo>
                    <a:pt x="9836291" y="954598"/>
                  </a:lnTo>
                  <a:lnTo>
                    <a:pt x="10592929" y="829801"/>
                  </a:lnTo>
                  <a:lnTo>
                    <a:pt x="11349567" y="698135"/>
                  </a:lnTo>
                  <a:lnTo>
                    <a:pt x="12106205" y="562072"/>
                  </a:lnTo>
                  <a:lnTo>
                    <a:pt x="12862843" y="420912"/>
                  </a:lnTo>
                  <a:lnTo>
                    <a:pt x="13619481" y="277154"/>
                  </a:lnTo>
                  <a:lnTo>
                    <a:pt x="14376119" y="136827"/>
                  </a:lnTo>
                  <a:lnTo>
                    <a:pt x="15132756" y="0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3"/>
            <p:cNvSpPr/>
            <p:nvPr/>
          </p:nvSpPr>
          <p:spPr>
            <a:xfrm>
              <a:off x="1828" y="7520567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$0b</a:t>
              </a:r>
            </a:p>
          </p:txBody>
        </p:sp>
        <p:sp>
          <p:nvSpPr>
            <p:cNvPr id="16" name="tx14"/>
            <p:cNvSpPr/>
            <p:nvPr/>
          </p:nvSpPr>
          <p:spPr>
            <a:xfrm>
              <a:off x="1828" y="3800936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$2b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1828" y="81306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$4b</a:t>
              </a:r>
            </a:p>
          </p:txBody>
        </p:sp>
        <p:sp>
          <p:nvSpPr>
            <p:cNvPr id="18" name="pl16"/>
            <p:cNvSpPr/>
            <p:nvPr/>
          </p:nvSpPr>
          <p:spPr>
            <a:xfrm>
              <a:off x="485723" y="7642290"/>
              <a:ext cx="15359748" cy="0"/>
            </a:xfrm>
            <a:custGeom>
              <a:avLst/>
              <a:pathLst>
                <a:path w="15359748" h="0">
                  <a:moveTo>
                    <a:pt x="0" y="0"/>
                  </a:moveTo>
                  <a:lnTo>
                    <a:pt x="1535974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485723" y="76422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8052102" y="76422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5618480" y="76422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0"/>
            <p:cNvSpPr/>
            <p:nvPr/>
          </p:nvSpPr>
          <p:spPr>
            <a:xfrm>
              <a:off x="231450" y="77439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7797829" y="77439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15364207" y="77439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2022-02-09T02:39:31Z</dcterms:created>
  <dcterms:modified xsi:type="dcterms:W3CDTF">2022-02-09T13:39:34Z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