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atlas/health-costs/health-costs_fullslide_43.pptx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24313" y="1463188"/>
              <a:ext cx="7396548" cy="4720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24313" y="6183497"/>
              <a:ext cx="7396548" cy="0"/>
            </a:xfrm>
            <a:custGeom>
              <a:avLst/>
              <a:pathLst>
                <a:path w="7396548" h="0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24313" y="3858222"/>
              <a:ext cx="7396548" cy="0"/>
            </a:xfrm>
            <a:custGeom>
              <a:avLst/>
              <a:pathLst>
                <a:path w="7396548" h="0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24313" y="1532946"/>
              <a:ext cx="7396548" cy="0"/>
            </a:xfrm>
            <a:custGeom>
              <a:avLst/>
              <a:pathLst>
                <a:path w="7396548" h="0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124313" y="1724590"/>
              <a:ext cx="7287239" cy="1568514"/>
            </a:xfrm>
            <a:custGeom>
              <a:avLst/>
              <a:pathLst>
                <a:path w="7287239" h="1568514">
                  <a:moveTo>
                    <a:pt x="0" y="1252816"/>
                  </a:moveTo>
                  <a:lnTo>
                    <a:pt x="364361" y="1325356"/>
                  </a:lnTo>
                  <a:lnTo>
                    <a:pt x="728723" y="1328585"/>
                  </a:lnTo>
                  <a:lnTo>
                    <a:pt x="1093085" y="1353135"/>
                  </a:lnTo>
                  <a:lnTo>
                    <a:pt x="1457447" y="1367093"/>
                  </a:lnTo>
                  <a:lnTo>
                    <a:pt x="1821809" y="1359727"/>
                  </a:lnTo>
                  <a:lnTo>
                    <a:pt x="2186171" y="1348336"/>
                  </a:lnTo>
                  <a:lnTo>
                    <a:pt x="2550533" y="1319285"/>
                  </a:lnTo>
                  <a:lnTo>
                    <a:pt x="2914895" y="1274083"/>
                  </a:lnTo>
                  <a:lnTo>
                    <a:pt x="3279257" y="1212995"/>
                  </a:lnTo>
                  <a:lnTo>
                    <a:pt x="3643619" y="1140251"/>
                  </a:lnTo>
                  <a:lnTo>
                    <a:pt x="4007981" y="1058798"/>
                  </a:lnTo>
                  <a:lnTo>
                    <a:pt x="4372343" y="964691"/>
                  </a:lnTo>
                  <a:lnTo>
                    <a:pt x="4736705" y="860647"/>
                  </a:lnTo>
                  <a:lnTo>
                    <a:pt x="5101067" y="749352"/>
                  </a:lnTo>
                  <a:lnTo>
                    <a:pt x="5465429" y="631905"/>
                  </a:lnTo>
                  <a:lnTo>
                    <a:pt x="5829791" y="509908"/>
                  </a:lnTo>
                  <a:lnTo>
                    <a:pt x="6194153" y="383783"/>
                  </a:lnTo>
                  <a:lnTo>
                    <a:pt x="6558515" y="254269"/>
                  </a:lnTo>
                  <a:lnTo>
                    <a:pt x="6922877" y="126645"/>
                  </a:lnTo>
                  <a:lnTo>
                    <a:pt x="7287239" y="0"/>
                  </a:lnTo>
                  <a:lnTo>
                    <a:pt x="7287239" y="1042711"/>
                  </a:lnTo>
                  <a:lnTo>
                    <a:pt x="6922877" y="1095052"/>
                  </a:lnTo>
                  <a:lnTo>
                    <a:pt x="6558515" y="1150193"/>
                  </a:lnTo>
                  <a:lnTo>
                    <a:pt x="6194153" y="1207340"/>
                  </a:lnTo>
                  <a:lnTo>
                    <a:pt x="5829791" y="1263986"/>
                  </a:lnTo>
                  <a:lnTo>
                    <a:pt x="5465429" y="1317922"/>
                  </a:lnTo>
                  <a:lnTo>
                    <a:pt x="5101067" y="1370296"/>
                  </a:lnTo>
                  <a:lnTo>
                    <a:pt x="4736705" y="1419647"/>
                  </a:lnTo>
                  <a:lnTo>
                    <a:pt x="4372343" y="1463388"/>
                  </a:lnTo>
                  <a:lnTo>
                    <a:pt x="4007981" y="1500473"/>
                  </a:lnTo>
                  <a:lnTo>
                    <a:pt x="3643619" y="1529596"/>
                  </a:lnTo>
                  <a:lnTo>
                    <a:pt x="3279257" y="1552382"/>
                  </a:lnTo>
                  <a:lnTo>
                    <a:pt x="2914895" y="1565850"/>
                  </a:lnTo>
                  <a:lnTo>
                    <a:pt x="2550533" y="1568514"/>
                  </a:lnTo>
                  <a:lnTo>
                    <a:pt x="2186171" y="1560977"/>
                  </a:lnTo>
                  <a:lnTo>
                    <a:pt x="1821809" y="1541336"/>
                  </a:lnTo>
                  <a:lnTo>
                    <a:pt x="1457447" y="1511978"/>
                  </a:lnTo>
                  <a:lnTo>
                    <a:pt x="1093085" y="1467657"/>
                  </a:lnTo>
                  <a:lnTo>
                    <a:pt x="728723" y="1407920"/>
                  </a:lnTo>
                  <a:lnTo>
                    <a:pt x="364361" y="1340905"/>
                  </a:lnTo>
                  <a:lnTo>
                    <a:pt x="0" y="1249606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24313" y="1724590"/>
              <a:ext cx="7287239" cy="1367093"/>
            </a:xfrm>
            <a:custGeom>
              <a:avLst/>
              <a:pathLst>
                <a:path w="7287239" h="1367093">
                  <a:moveTo>
                    <a:pt x="0" y="1252816"/>
                  </a:moveTo>
                  <a:lnTo>
                    <a:pt x="364361" y="1325356"/>
                  </a:lnTo>
                  <a:lnTo>
                    <a:pt x="728723" y="1328585"/>
                  </a:lnTo>
                  <a:lnTo>
                    <a:pt x="1093085" y="1353135"/>
                  </a:lnTo>
                  <a:lnTo>
                    <a:pt x="1457447" y="1367093"/>
                  </a:lnTo>
                  <a:lnTo>
                    <a:pt x="1821809" y="1359727"/>
                  </a:lnTo>
                  <a:lnTo>
                    <a:pt x="2186171" y="1348336"/>
                  </a:lnTo>
                  <a:lnTo>
                    <a:pt x="2550533" y="1319285"/>
                  </a:lnTo>
                  <a:lnTo>
                    <a:pt x="2914895" y="1274083"/>
                  </a:lnTo>
                  <a:lnTo>
                    <a:pt x="3279257" y="1212995"/>
                  </a:lnTo>
                  <a:lnTo>
                    <a:pt x="3643619" y="1140251"/>
                  </a:lnTo>
                  <a:lnTo>
                    <a:pt x="4007981" y="1058798"/>
                  </a:lnTo>
                  <a:lnTo>
                    <a:pt x="4372343" y="964691"/>
                  </a:lnTo>
                  <a:lnTo>
                    <a:pt x="4736705" y="860647"/>
                  </a:lnTo>
                  <a:lnTo>
                    <a:pt x="5101067" y="749352"/>
                  </a:lnTo>
                  <a:lnTo>
                    <a:pt x="5465429" y="631905"/>
                  </a:lnTo>
                  <a:lnTo>
                    <a:pt x="5829791" y="509908"/>
                  </a:lnTo>
                  <a:lnTo>
                    <a:pt x="6194153" y="383783"/>
                  </a:lnTo>
                  <a:lnTo>
                    <a:pt x="6558515" y="254269"/>
                  </a:lnTo>
                  <a:lnTo>
                    <a:pt x="6922877" y="126645"/>
                  </a:lnTo>
                  <a:lnTo>
                    <a:pt x="72872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24313" y="2767301"/>
              <a:ext cx="7287239" cy="525803"/>
            </a:xfrm>
            <a:custGeom>
              <a:avLst/>
              <a:pathLst>
                <a:path w="7287239" h="525803">
                  <a:moveTo>
                    <a:pt x="7287239" y="0"/>
                  </a:moveTo>
                  <a:lnTo>
                    <a:pt x="6922877" y="52341"/>
                  </a:lnTo>
                  <a:lnTo>
                    <a:pt x="6558515" y="107481"/>
                  </a:lnTo>
                  <a:lnTo>
                    <a:pt x="6194153" y="164629"/>
                  </a:lnTo>
                  <a:lnTo>
                    <a:pt x="5829791" y="221275"/>
                  </a:lnTo>
                  <a:lnTo>
                    <a:pt x="5465429" y="275210"/>
                  </a:lnTo>
                  <a:lnTo>
                    <a:pt x="5101067" y="327585"/>
                  </a:lnTo>
                  <a:lnTo>
                    <a:pt x="4736705" y="376935"/>
                  </a:lnTo>
                  <a:lnTo>
                    <a:pt x="4372343" y="420677"/>
                  </a:lnTo>
                  <a:lnTo>
                    <a:pt x="4007981" y="457762"/>
                  </a:lnTo>
                  <a:lnTo>
                    <a:pt x="3643619" y="486885"/>
                  </a:lnTo>
                  <a:lnTo>
                    <a:pt x="3279257" y="509671"/>
                  </a:lnTo>
                  <a:lnTo>
                    <a:pt x="2914895" y="523139"/>
                  </a:lnTo>
                  <a:lnTo>
                    <a:pt x="2550533" y="525803"/>
                  </a:lnTo>
                  <a:lnTo>
                    <a:pt x="2186171" y="518266"/>
                  </a:lnTo>
                  <a:lnTo>
                    <a:pt x="1821809" y="498624"/>
                  </a:lnTo>
                  <a:lnTo>
                    <a:pt x="1457447" y="469267"/>
                  </a:lnTo>
                  <a:lnTo>
                    <a:pt x="1093085" y="424945"/>
                  </a:lnTo>
                  <a:lnTo>
                    <a:pt x="728723" y="365208"/>
                  </a:lnTo>
                  <a:lnTo>
                    <a:pt x="364361" y="298193"/>
                  </a:lnTo>
                  <a:lnTo>
                    <a:pt x="0" y="206894"/>
                  </a:lnTo>
                  <a:lnTo>
                    <a:pt x="0" y="2068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24313" y="2278800"/>
              <a:ext cx="7287239" cy="901962"/>
            </a:xfrm>
            <a:custGeom>
              <a:avLst/>
              <a:pathLst>
                <a:path w="7287239" h="901962">
                  <a:moveTo>
                    <a:pt x="0" y="697001"/>
                  </a:moveTo>
                  <a:lnTo>
                    <a:pt x="364361" y="778916"/>
                  </a:lnTo>
                  <a:lnTo>
                    <a:pt x="728723" y="814117"/>
                  </a:lnTo>
                  <a:lnTo>
                    <a:pt x="1093085" y="856493"/>
                  </a:lnTo>
                  <a:lnTo>
                    <a:pt x="1457447" y="885925"/>
                  </a:lnTo>
                  <a:lnTo>
                    <a:pt x="1821809" y="897366"/>
                  </a:lnTo>
                  <a:lnTo>
                    <a:pt x="2186171" y="901962"/>
                  </a:lnTo>
                  <a:lnTo>
                    <a:pt x="2550533" y="891845"/>
                  </a:lnTo>
                  <a:lnTo>
                    <a:pt x="2914895" y="868768"/>
                  </a:lnTo>
                  <a:lnTo>
                    <a:pt x="3279257" y="832586"/>
                  </a:lnTo>
                  <a:lnTo>
                    <a:pt x="3643619" y="786119"/>
                  </a:lnTo>
                  <a:lnTo>
                    <a:pt x="4007981" y="732345"/>
                  </a:lnTo>
                  <a:lnTo>
                    <a:pt x="4372343" y="668560"/>
                  </a:lnTo>
                  <a:lnTo>
                    <a:pt x="4736705" y="596753"/>
                  </a:lnTo>
                  <a:lnTo>
                    <a:pt x="5101067" y="518739"/>
                  </a:lnTo>
                  <a:lnTo>
                    <a:pt x="5465429" y="436429"/>
                  </a:lnTo>
                  <a:lnTo>
                    <a:pt x="5829791" y="351371"/>
                  </a:lnTo>
                  <a:lnTo>
                    <a:pt x="6194153" y="263127"/>
                  </a:lnTo>
                  <a:lnTo>
                    <a:pt x="6558515" y="173259"/>
                  </a:lnTo>
                  <a:lnTo>
                    <a:pt x="6922877" y="85535"/>
                  </a:lnTo>
                  <a:lnTo>
                    <a:pt x="7287239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640418" y="6061775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640418" y="3736499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640418" y="141122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1124313" y="6183497"/>
              <a:ext cx="7396548" cy="0"/>
            </a:xfrm>
            <a:custGeom>
              <a:avLst/>
              <a:pathLst>
                <a:path w="7396548" h="0">
                  <a:moveTo>
                    <a:pt x="0" y="0"/>
                  </a:moveTo>
                  <a:lnTo>
                    <a:pt x="7396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124313" y="61834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767933" y="61834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8411553" y="618349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870040" y="628520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513660" y="628520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157280" y="628520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40418" y="6659766"/>
              <a:ext cx="4012606" cy="121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Confidence intervals reflect uncertainty in estimated freight growth only.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2022-02-09T02:39:32Z</dcterms:created>
  <dcterms:modified xsi:type="dcterms:W3CDTF">2022-02-09T13:39:34Z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