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85723" y="91439"/>
              <a:ext cx="7382148" cy="4793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85723" y="48846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85723" y="2523483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85723" y="162276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85723" y="356881"/>
              <a:ext cx="7273052" cy="1592751"/>
            </a:xfrm>
            <a:custGeom>
              <a:avLst/>
              <a:pathLst>
                <a:path w="7273052" h="1592751">
                  <a:moveTo>
                    <a:pt x="0" y="1272175"/>
                  </a:moveTo>
                  <a:lnTo>
                    <a:pt x="363652" y="1345837"/>
                  </a:lnTo>
                  <a:lnTo>
                    <a:pt x="727305" y="1349115"/>
                  </a:lnTo>
                  <a:lnTo>
                    <a:pt x="1090957" y="1374044"/>
                  </a:lnTo>
                  <a:lnTo>
                    <a:pt x="1454610" y="1388218"/>
                  </a:lnTo>
                  <a:lnTo>
                    <a:pt x="1818263" y="1380738"/>
                  </a:lnTo>
                  <a:lnTo>
                    <a:pt x="2181915" y="1369172"/>
                  </a:lnTo>
                  <a:lnTo>
                    <a:pt x="2545568" y="1339672"/>
                  </a:lnTo>
                  <a:lnTo>
                    <a:pt x="2909220" y="1293770"/>
                  </a:lnTo>
                  <a:lnTo>
                    <a:pt x="3272873" y="1231739"/>
                  </a:lnTo>
                  <a:lnTo>
                    <a:pt x="3636526" y="1157871"/>
                  </a:lnTo>
                  <a:lnTo>
                    <a:pt x="4000178" y="1075159"/>
                  </a:lnTo>
                  <a:lnTo>
                    <a:pt x="4363831" y="979598"/>
                  </a:lnTo>
                  <a:lnTo>
                    <a:pt x="4727484" y="873947"/>
                  </a:lnTo>
                  <a:lnTo>
                    <a:pt x="5091136" y="760931"/>
                  </a:lnTo>
                  <a:lnTo>
                    <a:pt x="5454789" y="641669"/>
                  </a:lnTo>
                  <a:lnTo>
                    <a:pt x="5818441" y="517788"/>
                  </a:lnTo>
                  <a:lnTo>
                    <a:pt x="6182094" y="389714"/>
                  </a:lnTo>
                  <a:lnTo>
                    <a:pt x="6545747" y="258198"/>
                  </a:lnTo>
                  <a:lnTo>
                    <a:pt x="6909399" y="128602"/>
                  </a:lnTo>
                  <a:lnTo>
                    <a:pt x="7273052" y="0"/>
                  </a:lnTo>
                  <a:lnTo>
                    <a:pt x="7273052" y="1058823"/>
                  </a:lnTo>
                  <a:lnTo>
                    <a:pt x="6909399" y="1111973"/>
                  </a:lnTo>
                  <a:lnTo>
                    <a:pt x="6545747" y="1167966"/>
                  </a:lnTo>
                  <a:lnTo>
                    <a:pt x="6182094" y="1225996"/>
                  </a:lnTo>
                  <a:lnTo>
                    <a:pt x="5818441" y="1283518"/>
                  </a:lnTo>
                  <a:lnTo>
                    <a:pt x="5454789" y="1338287"/>
                  </a:lnTo>
                  <a:lnTo>
                    <a:pt x="5091136" y="1391471"/>
                  </a:lnTo>
                  <a:lnTo>
                    <a:pt x="4727484" y="1441584"/>
                  </a:lnTo>
                  <a:lnTo>
                    <a:pt x="4363831" y="1486001"/>
                  </a:lnTo>
                  <a:lnTo>
                    <a:pt x="4000178" y="1523659"/>
                  </a:lnTo>
                  <a:lnTo>
                    <a:pt x="3636526" y="1553233"/>
                  </a:lnTo>
                  <a:lnTo>
                    <a:pt x="3272873" y="1576370"/>
                  </a:lnTo>
                  <a:lnTo>
                    <a:pt x="2909220" y="1590047"/>
                  </a:lnTo>
                  <a:lnTo>
                    <a:pt x="2545568" y="1592751"/>
                  </a:lnTo>
                  <a:lnTo>
                    <a:pt x="2181915" y="1585098"/>
                  </a:lnTo>
                  <a:lnTo>
                    <a:pt x="1818263" y="1565153"/>
                  </a:lnTo>
                  <a:lnTo>
                    <a:pt x="1454610" y="1535342"/>
                  </a:lnTo>
                  <a:lnTo>
                    <a:pt x="1090957" y="1490336"/>
                  </a:lnTo>
                  <a:lnTo>
                    <a:pt x="727305" y="1429676"/>
                  </a:lnTo>
                  <a:lnTo>
                    <a:pt x="363652" y="1361625"/>
                  </a:lnTo>
                  <a:lnTo>
                    <a:pt x="0" y="1268915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5723" y="356881"/>
              <a:ext cx="7273052" cy="1388218"/>
            </a:xfrm>
            <a:custGeom>
              <a:avLst/>
              <a:pathLst>
                <a:path w="7273052" h="1388218">
                  <a:moveTo>
                    <a:pt x="0" y="1272175"/>
                  </a:moveTo>
                  <a:lnTo>
                    <a:pt x="363652" y="1345837"/>
                  </a:lnTo>
                  <a:lnTo>
                    <a:pt x="727305" y="1349115"/>
                  </a:lnTo>
                  <a:lnTo>
                    <a:pt x="1090957" y="1374044"/>
                  </a:lnTo>
                  <a:lnTo>
                    <a:pt x="1454610" y="1388218"/>
                  </a:lnTo>
                  <a:lnTo>
                    <a:pt x="1818263" y="1380738"/>
                  </a:lnTo>
                  <a:lnTo>
                    <a:pt x="2181915" y="1369172"/>
                  </a:lnTo>
                  <a:lnTo>
                    <a:pt x="2545568" y="1339672"/>
                  </a:lnTo>
                  <a:lnTo>
                    <a:pt x="2909220" y="1293770"/>
                  </a:lnTo>
                  <a:lnTo>
                    <a:pt x="3272873" y="1231739"/>
                  </a:lnTo>
                  <a:lnTo>
                    <a:pt x="3636526" y="1157871"/>
                  </a:lnTo>
                  <a:lnTo>
                    <a:pt x="4000178" y="1075159"/>
                  </a:lnTo>
                  <a:lnTo>
                    <a:pt x="4363831" y="979598"/>
                  </a:lnTo>
                  <a:lnTo>
                    <a:pt x="4727484" y="873947"/>
                  </a:lnTo>
                  <a:lnTo>
                    <a:pt x="5091136" y="760931"/>
                  </a:lnTo>
                  <a:lnTo>
                    <a:pt x="5454789" y="641669"/>
                  </a:lnTo>
                  <a:lnTo>
                    <a:pt x="5818441" y="517788"/>
                  </a:lnTo>
                  <a:lnTo>
                    <a:pt x="6182094" y="389714"/>
                  </a:lnTo>
                  <a:lnTo>
                    <a:pt x="6545747" y="258198"/>
                  </a:lnTo>
                  <a:lnTo>
                    <a:pt x="6909399" y="128602"/>
                  </a:lnTo>
                  <a:lnTo>
                    <a:pt x="72730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5723" y="1415705"/>
              <a:ext cx="7273052" cy="533928"/>
            </a:xfrm>
            <a:custGeom>
              <a:avLst/>
              <a:pathLst>
                <a:path w="7273052" h="533928">
                  <a:moveTo>
                    <a:pt x="7273052" y="0"/>
                  </a:moveTo>
                  <a:lnTo>
                    <a:pt x="6909399" y="53150"/>
                  </a:lnTo>
                  <a:lnTo>
                    <a:pt x="6545747" y="109142"/>
                  </a:lnTo>
                  <a:lnTo>
                    <a:pt x="6182094" y="167173"/>
                  </a:lnTo>
                  <a:lnTo>
                    <a:pt x="5818441" y="224694"/>
                  </a:lnTo>
                  <a:lnTo>
                    <a:pt x="5454789" y="279463"/>
                  </a:lnTo>
                  <a:lnTo>
                    <a:pt x="5091136" y="332647"/>
                  </a:lnTo>
                  <a:lnTo>
                    <a:pt x="4727484" y="382760"/>
                  </a:lnTo>
                  <a:lnTo>
                    <a:pt x="4363831" y="427177"/>
                  </a:lnTo>
                  <a:lnTo>
                    <a:pt x="4000178" y="464835"/>
                  </a:lnTo>
                  <a:lnTo>
                    <a:pt x="3636526" y="494409"/>
                  </a:lnTo>
                  <a:lnTo>
                    <a:pt x="3272873" y="517547"/>
                  </a:lnTo>
                  <a:lnTo>
                    <a:pt x="2909220" y="531223"/>
                  </a:lnTo>
                  <a:lnTo>
                    <a:pt x="2545568" y="533928"/>
                  </a:lnTo>
                  <a:lnTo>
                    <a:pt x="2181915" y="526275"/>
                  </a:lnTo>
                  <a:lnTo>
                    <a:pt x="1818263" y="506329"/>
                  </a:lnTo>
                  <a:lnTo>
                    <a:pt x="1454610" y="476518"/>
                  </a:lnTo>
                  <a:lnTo>
                    <a:pt x="1090957" y="431512"/>
                  </a:lnTo>
                  <a:lnTo>
                    <a:pt x="727305" y="370852"/>
                  </a:lnTo>
                  <a:lnTo>
                    <a:pt x="363652" y="302801"/>
                  </a:lnTo>
                  <a:lnTo>
                    <a:pt x="0" y="210091"/>
                  </a:lnTo>
                  <a:lnTo>
                    <a:pt x="0" y="2100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85723" y="919655"/>
              <a:ext cx="7273052" cy="915900"/>
            </a:xfrm>
            <a:custGeom>
              <a:avLst/>
              <a:pathLst>
                <a:path w="7273052" h="915900">
                  <a:moveTo>
                    <a:pt x="0" y="707771"/>
                  </a:moveTo>
                  <a:lnTo>
                    <a:pt x="363652" y="790952"/>
                  </a:lnTo>
                  <a:lnTo>
                    <a:pt x="727305" y="826698"/>
                  </a:lnTo>
                  <a:lnTo>
                    <a:pt x="1090957" y="869728"/>
                  </a:lnTo>
                  <a:lnTo>
                    <a:pt x="1454610" y="899615"/>
                  </a:lnTo>
                  <a:lnTo>
                    <a:pt x="1818263" y="911232"/>
                  </a:lnTo>
                  <a:lnTo>
                    <a:pt x="2181915" y="915900"/>
                  </a:lnTo>
                  <a:lnTo>
                    <a:pt x="2545568" y="905626"/>
                  </a:lnTo>
                  <a:lnTo>
                    <a:pt x="2909220" y="882192"/>
                  </a:lnTo>
                  <a:lnTo>
                    <a:pt x="3272873" y="845451"/>
                  </a:lnTo>
                  <a:lnTo>
                    <a:pt x="3636526" y="798267"/>
                  </a:lnTo>
                  <a:lnTo>
                    <a:pt x="4000178" y="743662"/>
                  </a:lnTo>
                  <a:lnTo>
                    <a:pt x="4363831" y="678891"/>
                  </a:lnTo>
                  <a:lnTo>
                    <a:pt x="4727484" y="605975"/>
                  </a:lnTo>
                  <a:lnTo>
                    <a:pt x="5091136" y="526754"/>
                  </a:lnTo>
                  <a:lnTo>
                    <a:pt x="5454789" y="443173"/>
                  </a:lnTo>
                  <a:lnTo>
                    <a:pt x="5818441" y="356801"/>
                  </a:lnTo>
                  <a:lnTo>
                    <a:pt x="6182094" y="267193"/>
                  </a:lnTo>
                  <a:lnTo>
                    <a:pt x="6545747" y="175936"/>
                  </a:lnTo>
                  <a:lnTo>
                    <a:pt x="6909399" y="86857"/>
                  </a:lnTo>
                  <a:lnTo>
                    <a:pt x="7273052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1828" y="4762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1828" y="2401760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1828" y="4055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485723" y="48846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85723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122249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758776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231450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867977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504503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2022-02-09T02:39:31Z</dcterms:created>
  <dcterms:modified xsi:type="dcterms:W3CDTF">2022-02-09T13:39:32Z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