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usual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undiscounted)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freight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Trucks/Analysis/truck-modelling/R/charts/all-appendix-charts.R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atlas/health-costs/health-costs_wholecolumn.pptx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Without intervention, health costs from heavy vehicles will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Estimated business as usual annual health cost, ($ millions, undiscounted)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85723" y="91440"/>
              <a:ext cx="7382148" cy="75508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485723" y="7642290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  <a:lnTo>
                    <a:pt x="73821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485723" y="3922659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  <a:lnTo>
                    <a:pt x="73821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85723" y="203028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  <a:lnTo>
                    <a:pt x="73821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85723" y="509592"/>
              <a:ext cx="7273052" cy="2509076"/>
            </a:xfrm>
            <a:custGeom>
              <a:avLst/>
              <a:pathLst>
                <a:path w="7273052" h="2509076">
                  <a:moveTo>
                    <a:pt x="0" y="2004069"/>
                  </a:moveTo>
                  <a:lnTo>
                    <a:pt x="363652" y="2120109"/>
                  </a:lnTo>
                  <a:lnTo>
                    <a:pt x="727305" y="2125273"/>
                  </a:lnTo>
                  <a:lnTo>
                    <a:pt x="1090957" y="2164544"/>
                  </a:lnTo>
                  <a:lnTo>
                    <a:pt x="1454610" y="2186873"/>
                  </a:lnTo>
                  <a:lnTo>
                    <a:pt x="1818263" y="2175089"/>
                  </a:lnTo>
                  <a:lnTo>
                    <a:pt x="2181915" y="2156869"/>
                  </a:lnTo>
                  <a:lnTo>
                    <a:pt x="2545568" y="2110397"/>
                  </a:lnTo>
                  <a:lnTo>
                    <a:pt x="2909220" y="2038088"/>
                  </a:lnTo>
                  <a:lnTo>
                    <a:pt x="3272873" y="1940370"/>
                  </a:lnTo>
                  <a:lnTo>
                    <a:pt x="3636526" y="1824005"/>
                  </a:lnTo>
                  <a:lnTo>
                    <a:pt x="4000178" y="1693709"/>
                  </a:lnTo>
                  <a:lnTo>
                    <a:pt x="4363831" y="1543169"/>
                  </a:lnTo>
                  <a:lnTo>
                    <a:pt x="4727484" y="1376736"/>
                  </a:lnTo>
                  <a:lnTo>
                    <a:pt x="5091136" y="1198702"/>
                  </a:lnTo>
                  <a:lnTo>
                    <a:pt x="5454789" y="1010828"/>
                  </a:lnTo>
                  <a:lnTo>
                    <a:pt x="5818441" y="815676"/>
                  </a:lnTo>
                  <a:lnTo>
                    <a:pt x="6182094" y="613920"/>
                  </a:lnTo>
                  <a:lnTo>
                    <a:pt x="6545747" y="406742"/>
                  </a:lnTo>
                  <a:lnTo>
                    <a:pt x="6909399" y="202588"/>
                  </a:lnTo>
                  <a:lnTo>
                    <a:pt x="7273052" y="0"/>
                  </a:lnTo>
                  <a:lnTo>
                    <a:pt x="7273052" y="1667974"/>
                  </a:lnTo>
                  <a:lnTo>
                    <a:pt x="6909399" y="1751702"/>
                  </a:lnTo>
                  <a:lnTo>
                    <a:pt x="6545747" y="1839908"/>
                  </a:lnTo>
                  <a:lnTo>
                    <a:pt x="6182094" y="1931323"/>
                  </a:lnTo>
                  <a:lnTo>
                    <a:pt x="5818441" y="2021938"/>
                  </a:lnTo>
                  <a:lnTo>
                    <a:pt x="5454789" y="2108215"/>
                  </a:lnTo>
                  <a:lnTo>
                    <a:pt x="5091136" y="2191997"/>
                  </a:lnTo>
                  <a:lnTo>
                    <a:pt x="4727484" y="2270940"/>
                  </a:lnTo>
                  <a:lnTo>
                    <a:pt x="4363831" y="2340911"/>
                  </a:lnTo>
                  <a:lnTo>
                    <a:pt x="4000178" y="2400234"/>
                  </a:lnTo>
                  <a:lnTo>
                    <a:pt x="3636526" y="2446822"/>
                  </a:lnTo>
                  <a:lnTo>
                    <a:pt x="3272873" y="2483271"/>
                  </a:lnTo>
                  <a:lnTo>
                    <a:pt x="2909220" y="2504815"/>
                  </a:lnTo>
                  <a:lnTo>
                    <a:pt x="2545568" y="2509076"/>
                  </a:lnTo>
                  <a:lnTo>
                    <a:pt x="2181915" y="2497020"/>
                  </a:lnTo>
                  <a:lnTo>
                    <a:pt x="1818263" y="2465600"/>
                  </a:lnTo>
                  <a:lnTo>
                    <a:pt x="1454610" y="2418638"/>
                  </a:lnTo>
                  <a:lnTo>
                    <a:pt x="1090957" y="2347739"/>
                  </a:lnTo>
                  <a:lnTo>
                    <a:pt x="727305" y="2252181"/>
                  </a:lnTo>
                  <a:lnTo>
                    <a:pt x="363652" y="2144980"/>
                  </a:lnTo>
                  <a:lnTo>
                    <a:pt x="0" y="1998934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485723" y="509592"/>
              <a:ext cx="7273052" cy="2186873"/>
            </a:xfrm>
            <a:custGeom>
              <a:avLst/>
              <a:pathLst>
                <a:path w="7273052" h="2186873">
                  <a:moveTo>
                    <a:pt x="0" y="2004069"/>
                  </a:moveTo>
                  <a:lnTo>
                    <a:pt x="363652" y="2120109"/>
                  </a:lnTo>
                  <a:lnTo>
                    <a:pt x="727305" y="2125273"/>
                  </a:lnTo>
                  <a:lnTo>
                    <a:pt x="1090957" y="2164544"/>
                  </a:lnTo>
                  <a:lnTo>
                    <a:pt x="1454610" y="2186873"/>
                  </a:lnTo>
                  <a:lnTo>
                    <a:pt x="1818263" y="2175089"/>
                  </a:lnTo>
                  <a:lnTo>
                    <a:pt x="2181915" y="2156869"/>
                  </a:lnTo>
                  <a:lnTo>
                    <a:pt x="2545568" y="2110397"/>
                  </a:lnTo>
                  <a:lnTo>
                    <a:pt x="2909220" y="2038088"/>
                  </a:lnTo>
                  <a:lnTo>
                    <a:pt x="3272873" y="1940370"/>
                  </a:lnTo>
                  <a:lnTo>
                    <a:pt x="3636526" y="1824005"/>
                  </a:lnTo>
                  <a:lnTo>
                    <a:pt x="4000178" y="1693709"/>
                  </a:lnTo>
                  <a:lnTo>
                    <a:pt x="4363831" y="1543169"/>
                  </a:lnTo>
                  <a:lnTo>
                    <a:pt x="4727484" y="1376736"/>
                  </a:lnTo>
                  <a:lnTo>
                    <a:pt x="5091136" y="1198702"/>
                  </a:lnTo>
                  <a:lnTo>
                    <a:pt x="5454789" y="1010828"/>
                  </a:lnTo>
                  <a:lnTo>
                    <a:pt x="5818441" y="815676"/>
                  </a:lnTo>
                  <a:lnTo>
                    <a:pt x="6182094" y="613920"/>
                  </a:lnTo>
                  <a:lnTo>
                    <a:pt x="6545747" y="406742"/>
                  </a:lnTo>
                  <a:lnTo>
                    <a:pt x="6909399" y="202588"/>
                  </a:lnTo>
                  <a:lnTo>
                    <a:pt x="72730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485723" y="2177567"/>
              <a:ext cx="7273052" cy="841101"/>
            </a:xfrm>
            <a:custGeom>
              <a:avLst/>
              <a:pathLst>
                <a:path w="7273052" h="841101">
                  <a:moveTo>
                    <a:pt x="7273052" y="0"/>
                  </a:moveTo>
                  <a:lnTo>
                    <a:pt x="6909399" y="83727"/>
                  </a:lnTo>
                  <a:lnTo>
                    <a:pt x="6545747" y="171933"/>
                  </a:lnTo>
                  <a:lnTo>
                    <a:pt x="6182094" y="263349"/>
                  </a:lnTo>
                  <a:lnTo>
                    <a:pt x="5818441" y="353963"/>
                  </a:lnTo>
                  <a:lnTo>
                    <a:pt x="5454789" y="440241"/>
                  </a:lnTo>
                  <a:lnTo>
                    <a:pt x="5091136" y="524022"/>
                  </a:lnTo>
                  <a:lnTo>
                    <a:pt x="4727484" y="602965"/>
                  </a:lnTo>
                  <a:lnTo>
                    <a:pt x="4363831" y="672937"/>
                  </a:lnTo>
                  <a:lnTo>
                    <a:pt x="4000178" y="732259"/>
                  </a:lnTo>
                  <a:lnTo>
                    <a:pt x="3636526" y="778847"/>
                  </a:lnTo>
                  <a:lnTo>
                    <a:pt x="3272873" y="815296"/>
                  </a:lnTo>
                  <a:lnTo>
                    <a:pt x="2909220" y="836841"/>
                  </a:lnTo>
                  <a:lnTo>
                    <a:pt x="2545568" y="841101"/>
                  </a:lnTo>
                  <a:lnTo>
                    <a:pt x="2181915" y="829045"/>
                  </a:lnTo>
                  <a:lnTo>
                    <a:pt x="1818263" y="797626"/>
                  </a:lnTo>
                  <a:lnTo>
                    <a:pt x="1454610" y="750664"/>
                  </a:lnTo>
                  <a:lnTo>
                    <a:pt x="1090957" y="679765"/>
                  </a:lnTo>
                  <a:lnTo>
                    <a:pt x="727305" y="584207"/>
                  </a:lnTo>
                  <a:lnTo>
                    <a:pt x="363652" y="477006"/>
                  </a:lnTo>
                  <a:lnTo>
                    <a:pt x="0" y="330959"/>
                  </a:lnTo>
                  <a:lnTo>
                    <a:pt x="0" y="330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485723" y="1396135"/>
              <a:ext cx="7273052" cy="1442825"/>
            </a:xfrm>
            <a:custGeom>
              <a:avLst/>
              <a:pathLst>
                <a:path w="7273052" h="1442825">
                  <a:moveTo>
                    <a:pt x="0" y="1114959"/>
                  </a:moveTo>
                  <a:lnTo>
                    <a:pt x="363652" y="1245995"/>
                  </a:lnTo>
                  <a:lnTo>
                    <a:pt x="727305" y="1302304"/>
                  </a:lnTo>
                  <a:lnTo>
                    <a:pt x="1090957" y="1370090"/>
                  </a:lnTo>
                  <a:lnTo>
                    <a:pt x="1454610" y="1417172"/>
                  </a:lnTo>
                  <a:lnTo>
                    <a:pt x="1818263" y="1435473"/>
                  </a:lnTo>
                  <a:lnTo>
                    <a:pt x="2181915" y="1442825"/>
                  </a:lnTo>
                  <a:lnTo>
                    <a:pt x="2545568" y="1426641"/>
                  </a:lnTo>
                  <a:lnTo>
                    <a:pt x="2909220" y="1389726"/>
                  </a:lnTo>
                  <a:lnTo>
                    <a:pt x="3272873" y="1331847"/>
                  </a:lnTo>
                  <a:lnTo>
                    <a:pt x="3636526" y="1257517"/>
                  </a:lnTo>
                  <a:lnTo>
                    <a:pt x="4000178" y="1171497"/>
                  </a:lnTo>
                  <a:lnTo>
                    <a:pt x="4363831" y="1069464"/>
                  </a:lnTo>
                  <a:lnTo>
                    <a:pt x="4727484" y="954598"/>
                  </a:lnTo>
                  <a:lnTo>
                    <a:pt x="5091136" y="829801"/>
                  </a:lnTo>
                  <a:lnTo>
                    <a:pt x="5454789" y="698135"/>
                  </a:lnTo>
                  <a:lnTo>
                    <a:pt x="5818441" y="562072"/>
                  </a:lnTo>
                  <a:lnTo>
                    <a:pt x="6182094" y="420912"/>
                  </a:lnTo>
                  <a:lnTo>
                    <a:pt x="6545747" y="277154"/>
                  </a:lnTo>
                  <a:lnTo>
                    <a:pt x="6909399" y="136827"/>
                  </a:lnTo>
                  <a:lnTo>
                    <a:pt x="7273052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1828" y="752056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1828" y="3800936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1828" y="81306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18" name="pl16"/>
            <p:cNvSpPr/>
            <p:nvPr/>
          </p:nvSpPr>
          <p:spPr>
            <a:xfrm>
              <a:off x="485723" y="7642290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485723" y="76422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122249" y="76422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758776" y="76422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231450" y="77439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867977" y="77439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7504503" y="77439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2022-02-09T02:39:31Z</dcterms:created>
  <dcterms:modified xsi:type="dcterms:W3CDTF">2022-02-09T13:39:33Z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