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slide" Target="slides/slide13.xml"/>
<Relationship Id="rId15" Type="http://schemas.openxmlformats.org/officeDocument/2006/relationships/slide" Target="slides/slide14.xml"/>
<Relationship Id="rId16" Type="http://schemas.openxmlformats.org/officeDocument/2006/relationships/notesMaster" Target="notesMasters/notesMaster1.xml"/>
<Relationship Id="rId20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19" Type="http://schemas.openxmlformats.org/officeDocument/2006/relationships/theme" Target="theme/theme1.xml"/>
<Relationship Id="rId18" Type="http://schemas.openxmlformats.org/officeDocument/2006/relationships/viewProps" Target="viewProps.xml"/>
<Relationship Id="rId17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pollution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(’000</a:t>
            </a:r>
            <a:r>
              <a:rPr/>
              <a:t> </a:t>
            </a:r>
            <a:r>
              <a:rPr/>
              <a:t>tonnes)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is:</a:t>
            </a:r>
            <a:r>
              <a:rPr/>
              <a:t> </a:t>
            </a:r>
            <a:r>
              <a:rPr b="1"/>
              <a:t>Not</a:t>
            </a:r>
            <a:r>
              <a:rPr b="1"/>
              <a:t> </a:t>
            </a:r>
            <a:r>
              <a:rPr b="1"/>
              <a:t>introduced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2027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 b="1"/>
              <a:t>rigid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 b="1"/>
              <a:t>articulated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required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ZE-HDVs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targets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pollution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billions)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is:</a:t>
            </a:r>
            <a:r>
              <a:rPr/>
              <a:t> </a:t>
            </a:r>
            <a:r>
              <a:rPr b="1"/>
              <a:t>Not</a:t>
            </a:r>
            <a:r>
              <a:rPr b="1"/>
              <a:t> </a:t>
            </a:r>
            <a:r>
              <a:rPr b="1"/>
              <a:t>introduced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2027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Cumulative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pollution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billions)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2024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is:</a:t>
            </a:r>
            <a:r>
              <a:rPr/>
              <a:t> </a:t>
            </a:r>
            <a:r>
              <a:rPr b="1"/>
              <a:t>Not</a:t>
            </a:r>
            <a:r>
              <a:rPr b="1"/>
              <a:t> </a:t>
            </a:r>
            <a:r>
              <a:rPr b="1"/>
              <a:t>introduced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2027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0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1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4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3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4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5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6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8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9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&lt;span style='font-size:17pt'&gt;Annual pollution from heavy vehicles ('000 tonnes) if Euro VI is:&lt;br&gt; &lt;span style='font-size:17pt; color:#A02226'&gt;**Not introduced**, &lt;span style='font-size:17pt; color:#F68B33'&gt;**introduced in 2027**, &lt;span style='font-size:17pt; color:#FFC35A'&gt;**introduced in 2024**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4896023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471" y="5359323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471" y="4195956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336471" y="3032589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471" y="1869222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336471" y="2835041"/>
              <a:ext cx="4593969" cy="2619342"/>
            </a:xfrm>
            <a:custGeom>
              <a:avLst/>
              <a:pathLst>
                <a:path w="4593969" h="2619342">
                  <a:moveTo>
                    <a:pt x="0" y="3688"/>
                  </a:moveTo>
                  <a:lnTo>
                    <a:pt x="229698" y="51439"/>
                  </a:lnTo>
                  <a:lnTo>
                    <a:pt x="459396" y="26906"/>
                  </a:lnTo>
                  <a:lnTo>
                    <a:pt x="689095" y="36711"/>
                  </a:lnTo>
                  <a:lnTo>
                    <a:pt x="918793" y="163920"/>
                  </a:lnTo>
                  <a:lnTo>
                    <a:pt x="1148492" y="389773"/>
                  </a:lnTo>
                  <a:lnTo>
                    <a:pt x="1378190" y="614800"/>
                  </a:lnTo>
                  <a:lnTo>
                    <a:pt x="1607889" y="815151"/>
                  </a:lnTo>
                  <a:lnTo>
                    <a:pt x="1837587" y="998381"/>
                  </a:lnTo>
                  <a:lnTo>
                    <a:pt x="2067286" y="1163910"/>
                  </a:lnTo>
                  <a:lnTo>
                    <a:pt x="2296984" y="1316013"/>
                  </a:lnTo>
                  <a:lnTo>
                    <a:pt x="2526683" y="1457286"/>
                  </a:lnTo>
                  <a:lnTo>
                    <a:pt x="2756381" y="1585991"/>
                  </a:lnTo>
                  <a:lnTo>
                    <a:pt x="2986080" y="1704696"/>
                  </a:lnTo>
                  <a:lnTo>
                    <a:pt x="3215778" y="1813898"/>
                  </a:lnTo>
                  <a:lnTo>
                    <a:pt x="3445477" y="1912770"/>
                  </a:lnTo>
                  <a:lnTo>
                    <a:pt x="3675175" y="2003617"/>
                  </a:lnTo>
                  <a:lnTo>
                    <a:pt x="3904874" y="2086262"/>
                  </a:lnTo>
                  <a:lnTo>
                    <a:pt x="4134572" y="2161172"/>
                  </a:lnTo>
                  <a:lnTo>
                    <a:pt x="4364271" y="2230639"/>
                  </a:lnTo>
                  <a:lnTo>
                    <a:pt x="4593969" y="2293267"/>
                  </a:lnTo>
                  <a:lnTo>
                    <a:pt x="4593969" y="2619342"/>
                  </a:lnTo>
                  <a:lnTo>
                    <a:pt x="4364271" y="2556330"/>
                  </a:lnTo>
                  <a:lnTo>
                    <a:pt x="4134572" y="2486433"/>
                  </a:lnTo>
                  <a:lnTo>
                    <a:pt x="3904874" y="2409892"/>
                  </a:lnTo>
                  <a:lnTo>
                    <a:pt x="3675175" y="2325190"/>
                  </a:lnTo>
                  <a:lnTo>
                    <a:pt x="3445477" y="2230929"/>
                  </a:lnTo>
                  <a:lnTo>
                    <a:pt x="3215778" y="2127546"/>
                  </a:lnTo>
                  <a:lnTo>
                    <a:pt x="2986080" y="2012752"/>
                  </a:lnTo>
                  <a:lnTo>
                    <a:pt x="2756381" y="1885942"/>
                  </a:lnTo>
                  <a:lnTo>
                    <a:pt x="2526683" y="1747010"/>
                  </a:lnTo>
                  <a:lnTo>
                    <a:pt x="2296984" y="1594254"/>
                  </a:lnTo>
                  <a:lnTo>
                    <a:pt x="2067286" y="1427788"/>
                  </a:lnTo>
                  <a:lnTo>
                    <a:pt x="1837587" y="1244750"/>
                  </a:lnTo>
                  <a:lnTo>
                    <a:pt x="1607889" y="1043175"/>
                  </a:lnTo>
                  <a:lnTo>
                    <a:pt x="1378190" y="824863"/>
                  </a:lnTo>
                  <a:lnTo>
                    <a:pt x="1148492" y="583025"/>
                  </a:lnTo>
                  <a:lnTo>
                    <a:pt x="918793" y="329045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336471" y="2838730"/>
              <a:ext cx="4593969" cy="2289579"/>
            </a:xfrm>
            <a:custGeom>
              <a:avLst/>
              <a:pathLst>
                <a:path w="4593969" h="2289579">
                  <a:moveTo>
                    <a:pt x="0" y="0"/>
                  </a:moveTo>
                  <a:lnTo>
                    <a:pt x="229698" y="47750"/>
                  </a:lnTo>
                  <a:lnTo>
                    <a:pt x="459396" y="23218"/>
                  </a:lnTo>
                  <a:lnTo>
                    <a:pt x="689095" y="33023"/>
                  </a:lnTo>
                  <a:lnTo>
                    <a:pt x="918793" y="160232"/>
                  </a:lnTo>
                  <a:lnTo>
                    <a:pt x="1148492" y="386084"/>
                  </a:lnTo>
                  <a:lnTo>
                    <a:pt x="1378190" y="611112"/>
                  </a:lnTo>
                  <a:lnTo>
                    <a:pt x="1607889" y="811463"/>
                  </a:lnTo>
                  <a:lnTo>
                    <a:pt x="1837587" y="994692"/>
                  </a:lnTo>
                  <a:lnTo>
                    <a:pt x="2067286" y="1160221"/>
                  </a:lnTo>
                  <a:lnTo>
                    <a:pt x="2296984" y="1312325"/>
                  </a:lnTo>
                  <a:lnTo>
                    <a:pt x="2526683" y="1453598"/>
                  </a:lnTo>
                  <a:lnTo>
                    <a:pt x="2756381" y="1582303"/>
                  </a:lnTo>
                  <a:lnTo>
                    <a:pt x="2986080" y="1701007"/>
                  </a:lnTo>
                  <a:lnTo>
                    <a:pt x="3215778" y="1810210"/>
                  </a:lnTo>
                  <a:lnTo>
                    <a:pt x="3445477" y="1909081"/>
                  </a:lnTo>
                  <a:lnTo>
                    <a:pt x="3675175" y="1999929"/>
                  </a:lnTo>
                  <a:lnTo>
                    <a:pt x="3904874" y="2082574"/>
                  </a:lnTo>
                  <a:lnTo>
                    <a:pt x="4134572" y="2157483"/>
                  </a:lnTo>
                  <a:lnTo>
                    <a:pt x="4364271" y="2226951"/>
                  </a:lnTo>
                  <a:lnTo>
                    <a:pt x="4593969" y="22895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336471" y="2835041"/>
              <a:ext cx="4593969" cy="2619342"/>
            </a:xfrm>
            <a:custGeom>
              <a:avLst/>
              <a:pathLst>
                <a:path w="4593969" h="2619342">
                  <a:moveTo>
                    <a:pt x="4593969" y="2619342"/>
                  </a:moveTo>
                  <a:lnTo>
                    <a:pt x="4364271" y="2556330"/>
                  </a:lnTo>
                  <a:lnTo>
                    <a:pt x="4134572" y="2486433"/>
                  </a:lnTo>
                  <a:lnTo>
                    <a:pt x="3904874" y="2409892"/>
                  </a:lnTo>
                  <a:lnTo>
                    <a:pt x="3675175" y="2325190"/>
                  </a:lnTo>
                  <a:lnTo>
                    <a:pt x="3445477" y="2230929"/>
                  </a:lnTo>
                  <a:lnTo>
                    <a:pt x="3215778" y="2127546"/>
                  </a:lnTo>
                  <a:lnTo>
                    <a:pt x="2986080" y="2012752"/>
                  </a:lnTo>
                  <a:lnTo>
                    <a:pt x="2756381" y="1885942"/>
                  </a:lnTo>
                  <a:lnTo>
                    <a:pt x="2526683" y="1747010"/>
                  </a:lnTo>
                  <a:lnTo>
                    <a:pt x="2296984" y="1594254"/>
                  </a:lnTo>
                  <a:lnTo>
                    <a:pt x="2067286" y="1427788"/>
                  </a:lnTo>
                  <a:lnTo>
                    <a:pt x="1837587" y="1244750"/>
                  </a:lnTo>
                  <a:lnTo>
                    <a:pt x="1607889" y="1043175"/>
                  </a:lnTo>
                  <a:lnTo>
                    <a:pt x="1378190" y="824863"/>
                  </a:lnTo>
                  <a:lnTo>
                    <a:pt x="1148492" y="583025"/>
                  </a:lnTo>
                  <a:lnTo>
                    <a:pt x="918793" y="329045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1336471" y="2835041"/>
              <a:ext cx="4593969" cy="2450930"/>
            </a:xfrm>
            <a:custGeom>
              <a:avLst/>
              <a:pathLst>
                <a:path w="4593969" h="2450930">
                  <a:moveTo>
                    <a:pt x="0" y="3688"/>
                  </a:moveTo>
                  <a:lnTo>
                    <a:pt x="229698" y="51439"/>
                  </a:lnTo>
                  <a:lnTo>
                    <a:pt x="459396" y="26906"/>
                  </a:lnTo>
                  <a:lnTo>
                    <a:pt x="689095" y="36711"/>
                  </a:lnTo>
                  <a:lnTo>
                    <a:pt x="918793" y="42111"/>
                  </a:lnTo>
                  <a:lnTo>
                    <a:pt x="1148492" y="32387"/>
                  </a:lnTo>
                  <a:lnTo>
                    <a:pt x="1378190" y="27882"/>
                  </a:lnTo>
                  <a:lnTo>
                    <a:pt x="1607889" y="140203"/>
                  </a:lnTo>
                  <a:lnTo>
                    <a:pt x="1837587" y="363847"/>
                  </a:lnTo>
                  <a:lnTo>
                    <a:pt x="2067286" y="574382"/>
                  </a:lnTo>
                  <a:lnTo>
                    <a:pt x="2296984" y="767377"/>
                  </a:lnTo>
                  <a:lnTo>
                    <a:pt x="2526683" y="948818"/>
                  </a:lnTo>
                  <a:lnTo>
                    <a:pt x="2756381" y="1115060"/>
                  </a:lnTo>
                  <a:lnTo>
                    <a:pt x="2986080" y="1269385"/>
                  </a:lnTo>
                  <a:lnTo>
                    <a:pt x="3215778" y="1412877"/>
                  </a:lnTo>
                  <a:lnTo>
                    <a:pt x="3445477" y="1545211"/>
                  </a:lnTo>
                  <a:lnTo>
                    <a:pt x="3675175" y="1668545"/>
                  </a:lnTo>
                  <a:lnTo>
                    <a:pt x="3904874" y="1782623"/>
                  </a:lnTo>
                  <a:lnTo>
                    <a:pt x="4134572" y="1887072"/>
                  </a:lnTo>
                  <a:lnTo>
                    <a:pt x="4364271" y="1984132"/>
                  </a:lnTo>
                  <a:lnTo>
                    <a:pt x="4593969" y="2073452"/>
                  </a:lnTo>
                  <a:lnTo>
                    <a:pt x="4593969" y="2450930"/>
                  </a:lnTo>
                  <a:lnTo>
                    <a:pt x="4364271" y="2364925"/>
                  </a:lnTo>
                  <a:lnTo>
                    <a:pt x="4134572" y="2270738"/>
                  </a:lnTo>
                  <a:lnTo>
                    <a:pt x="3904874" y="2167616"/>
                  </a:lnTo>
                  <a:lnTo>
                    <a:pt x="3675175" y="2054101"/>
                  </a:lnTo>
                  <a:lnTo>
                    <a:pt x="3445477" y="1929258"/>
                  </a:lnTo>
                  <a:lnTo>
                    <a:pt x="3215778" y="1793653"/>
                  </a:lnTo>
                  <a:lnTo>
                    <a:pt x="2986080" y="1645069"/>
                  </a:lnTo>
                  <a:lnTo>
                    <a:pt x="2756381" y="1482222"/>
                  </a:lnTo>
                  <a:lnTo>
                    <a:pt x="2526683" y="1304592"/>
                  </a:lnTo>
                  <a:lnTo>
                    <a:pt x="2296984" y="1109984"/>
                  </a:lnTo>
                  <a:lnTo>
                    <a:pt x="2067286" y="899900"/>
                  </a:lnTo>
                  <a:lnTo>
                    <a:pt x="1837587" y="668347"/>
                  </a:lnTo>
                  <a:lnTo>
                    <a:pt x="1607889" y="421805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336471" y="2838730"/>
              <a:ext cx="4593969" cy="2069764"/>
            </a:xfrm>
            <a:custGeom>
              <a:avLst/>
              <a:pathLst>
                <a:path w="4593969" h="2069764">
                  <a:moveTo>
                    <a:pt x="0" y="0"/>
                  </a:moveTo>
                  <a:lnTo>
                    <a:pt x="229698" y="47750"/>
                  </a:lnTo>
                  <a:lnTo>
                    <a:pt x="459396" y="23218"/>
                  </a:lnTo>
                  <a:lnTo>
                    <a:pt x="689095" y="33023"/>
                  </a:lnTo>
                  <a:lnTo>
                    <a:pt x="918793" y="38423"/>
                  </a:lnTo>
                  <a:lnTo>
                    <a:pt x="1148492" y="28699"/>
                  </a:lnTo>
                  <a:lnTo>
                    <a:pt x="1378190" y="24194"/>
                  </a:lnTo>
                  <a:lnTo>
                    <a:pt x="1607889" y="136514"/>
                  </a:lnTo>
                  <a:lnTo>
                    <a:pt x="1837587" y="360158"/>
                  </a:lnTo>
                  <a:lnTo>
                    <a:pt x="2067286" y="570693"/>
                  </a:lnTo>
                  <a:lnTo>
                    <a:pt x="2296984" y="763689"/>
                  </a:lnTo>
                  <a:lnTo>
                    <a:pt x="2526683" y="945129"/>
                  </a:lnTo>
                  <a:lnTo>
                    <a:pt x="2756381" y="1111372"/>
                  </a:lnTo>
                  <a:lnTo>
                    <a:pt x="2986080" y="1265697"/>
                  </a:lnTo>
                  <a:lnTo>
                    <a:pt x="3215778" y="1409189"/>
                  </a:lnTo>
                  <a:lnTo>
                    <a:pt x="3445477" y="1541523"/>
                  </a:lnTo>
                  <a:lnTo>
                    <a:pt x="3675175" y="1664856"/>
                  </a:lnTo>
                  <a:lnTo>
                    <a:pt x="3904874" y="1778934"/>
                  </a:lnTo>
                  <a:lnTo>
                    <a:pt x="4134572" y="1883384"/>
                  </a:lnTo>
                  <a:lnTo>
                    <a:pt x="4364271" y="1980443"/>
                  </a:lnTo>
                  <a:lnTo>
                    <a:pt x="4593969" y="20697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336471" y="2835041"/>
              <a:ext cx="4593969" cy="2450930"/>
            </a:xfrm>
            <a:custGeom>
              <a:avLst/>
              <a:pathLst>
                <a:path w="4593969" h="2450930">
                  <a:moveTo>
                    <a:pt x="4593969" y="2450930"/>
                  </a:moveTo>
                  <a:lnTo>
                    <a:pt x="4364271" y="2364925"/>
                  </a:lnTo>
                  <a:lnTo>
                    <a:pt x="4134572" y="2270738"/>
                  </a:lnTo>
                  <a:lnTo>
                    <a:pt x="3904874" y="2167616"/>
                  </a:lnTo>
                  <a:lnTo>
                    <a:pt x="3675175" y="2054101"/>
                  </a:lnTo>
                  <a:lnTo>
                    <a:pt x="3445477" y="1929258"/>
                  </a:lnTo>
                  <a:lnTo>
                    <a:pt x="3215778" y="1793653"/>
                  </a:lnTo>
                  <a:lnTo>
                    <a:pt x="2986080" y="1645069"/>
                  </a:lnTo>
                  <a:lnTo>
                    <a:pt x="2756381" y="1482222"/>
                  </a:lnTo>
                  <a:lnTo>
                    <a:pt x="2526683" y="1304592"/>
                  </a:lnTo>
                  <a:lnTo>
                    <a:pt x="2296984" y="1109984"/>
                  </a:lnTo>
                  <a:lnTo>
                    <a:pt x="2067286" y="899900"/>
                  </a:lnTo>
                  <a:lnTo>
                    <a:pt x="1837587" y="668347"/>
                  </a:lnTo>
                  <a:lnTo>
                    <a:pt x="1607889" y="421805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1336471" y="2466654"/>
              <a:ext cx="4593969" cy="948566"/>
            </a:xfrm>
            <a:custGeom>
              <a:avLst/>
              <a:pathLst>
                <a:path w="4593969" h="948566">
                  <a:moveTo>
                    <a:pt x="0" y="372076"/>
                  </a:moveTo>
                  <a:lnTo>
                    <a:pt x="229698" y="419826"/>
                  </a:lnTo>
                  <a:lnTo>
                    <a:pt x="459396" y="395294"/>
                  </a:lnTo>
                  <a:lnTo>
                    <a:pt x="689095" y="405099"/>
                  </a:lnTo>
                  <a:lnTo>
                    <a:pt x="918793" y="410499"/>
                  </a:lnTo>
                  <a:lnTo>
                    <a:pt x="1148492" y="400775"/>
                  </a:lnTo>
                  <a:lnTo>
                    <a:pt x="1378190" y="396270"/>
                  </a:lnTo>
                  <a:lnTo>
                    <a:pt x="1607889" y="379765"/>
                  </a:lnTo>
                  <a:lnTo>
                    <a:pt x="1837587" y="354363"/>
                  </a:lnTo>
                  <a:lnTo>
                    <a:pt x="2067286" y="320505"/>
                  </a:lnTo>
                  <a:lnTo>
                    <a:pt x="2296984" y="283088"/>
                  </a:lnTo>
                  <a:lnTo>
                    <a:pt x="2526683" y="244580"/>
                  </a:lnTo>
                  <a:lnTo>
                    <a:pt x="2756381" y="202408"/>
                  </a:lnTo>
                  <a:lnTo>
                    <a:pt x="2986080" y="160433"/>
                  </a:lnTo>
                  <a:lnTo>
                    <a:pt x="3215778" y="121352"/>
                  </a:lnTo>
                  <a:lnTo>
                    <a:pt x="3445477" y="84973"/>
                  </a:lnTo>
                  <a:lnTo>
                    <a:pt x="3675175" y="53440"/>
                  </a:lnTo>
                  <a:lnTo>
                    <a:pt x="3904874" y="28092"/>
                  </a:lnTo>
                  <a:lnTo>
                    <a:pt x="4134572" y="8939"/>
                  </a:lnTo>
                  <a:lnTo>
                    <a:pt x="4364271" y="0"/>
                  </a:lnTo>
                  <a:lnTo>
                    <a:pt x="4593969" y="86"/>
                  </a:lnTo>
                  <a:lnTo>
                    <a:pt x="4593969" y="948566"/>
                  </a:lnTo>
                  <a:lnTo>
                    <a:pt x="4364271" y="906661"/>
                  </a:lnTo>
                  <a:lnTo>
                    <a:pt x="4134572" y="871294"/>
                  </a:lnTo>
                  <a:lnTo>
                    <a:pt x="3904874" y="842114"/>
                  </a:lnTo>
                  <a:lnTo>
                    <a:pt x="3675175" y="817752"/>
                  </a:lnTo>
                  <a:lnTo>
                    <a:pt x="3445477" y="796813"/>
                  </a:lnTo>
                  <a:lnTo>
                    <a:pt x="3215778" y="779981"/>
                  </a:lnTo>
                  <a:lnTo>
                    <a:pt x="2986080" y="765626"/>
                  </a:lnTo>
                  <a:lnTo>
                    <a:pt x="2756381" y="752401"/>
                  </a:lnTo>
                  <a:lnTo>
                    <a:pt x="2526683" y="739689"/>
                  </a:lnTo>
                  <a:lnTo>
                    <a:pt x="2296984" y="725731"/>
                  </a:lnTo>
                  <a:lnTo>
                    <a:pt x="2067286" y="711085"/>
                  </a:lnTo>
                  <a:lnTo>
                    <a:pt x="1837587" y="693481"/>
                  </a:lnTo>
                  <a:lnTo>
                    <a:pt x="1607889" y="671593"/>
                  </a:lnTo>
                  <a:lnTo>
                    <a:pt x="1378190" y="646455"/>
                  </a:lnTo>
                  <a:lnTo>
                    <a:pt x="1148492" y="614970"/>
                  </a:lnTo>
                  <a:lnTo>
                    <a:pt x="918793" y="581332"/>
                  </a:lnTo>
                  <a:lnTo>
                    <a:pt x="689095" y="539724"/>
                  </a:lnTo>
                  <a:lnTo>
                    <a:pt x="459396" y="488072"/>
                  </a:lnTo>
                  <a:lnTo>
                    <a:pt x="229698" y="437869"/>
                  </a:lnTo>
                  <a:lnTo>
                    <a:pt x="0" y="368387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336471" y="2466654"/>
              <a:ext cx="4593969" cy="419826"/>
            </a:xfrm>
            <a:custGeom>
              <a:avLst/>
              <a:pathLst>
                <a:path w="4593969" h="419826">
                  <a:moveTo>
                    <a:pt x="0" y="372076"/>
                  </a:moveTo>
                  <a:lnTo>
                    <a:pt x="229698" y="419826"/>
                  </a:lnTo>
                  <a:lnTo>
                    <a:pt x="459396" y="395294"/>
                  </a:lnTo>
                  <a:lnTo>
                    <a:pt x="689095" y="405099"/>
                  </a:lnTo>
                  <a:lnTo>
                    <a:pt x="918793" y="410499"/>
                  </a:lnTo>
                  <a:lnTo>
                    <a:pt x="1148492" y="400775"/>
                  </a:lnTo>
                  <a:lnTo>
                    <a:pt x="1378190" y="396270"/>
                  </a:lnTo>
                  <a:lnTo>
                    <a:pt x="1607889" y="379765"/>
                  </a:lnTo>
                  <a:lnTo>
                    <a:pt x="1837587" y="354363"/>
                  </a:lnTo>
                  <a:lnTo>
                    <a:pt x="2067286" y="320505"/>
                  </a:lnTo>
                  <a:lnTo>
                    <a:pt x="2296984" y="283088"/>
                  </a:lnTo>
                  <a:lnTo>
                    <a:pt x="2526683" y="244580"/>
                  </a:lnTo>
                  <a:lnTo>
                    <a:pt x="2756381" y="202408"/>
                  </a:lnTo>
                  <a:lnTo>
                    <a:pt x="2986080" y="160433"/>
                  </a:lnTo>
                  <a:lnTo>
                    <a:pt x="3215778" y="121352"/>
                  </a:lnTo>
                  <a:lnTo>
                    <a:pt x="3445477" y="84973"/>
                  </a:lnTo>
                  <a:lnTo>
                    <a:pt x="3675175" y="53440"/>
                  </a:lnTo>
                  <a:lnTo>
                    <a:pt x="3904874" y="28092"/>
                  </a:lnTo>
                  <a:lnTo>
                    <a:pt x="4134572" y="8939"/>
                  </a:lnTo>
                  <a:lnTo>
                    <a:pt x="4364271" y="0"/>
                  </a:lnTo>
                  <a:lnTo>
                    <a:pt x="4593969" y="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336471" y="2835041"/>
              <a:ext cx="4593969" cy="580178"/>
            </a:xfrm>
            <a:custGeom>
              <a:avLst/>
              <a:pathLst>
                <a:path w="4593969" h="580178">
                  <a:moveTo>
                    <a:pt x="4593969" y="580178"/>
                  </a:moveTo>
                  <a:lnTo>
                    <a:pt x="4364271" y="538273"/>
                  </a:lnTo>
                  <a:lnTo>
                    <a:pt x="4134572" y="502906"/>
                  </a:lnTo>
                  <a:lnTo>
                    <a:pt x="3904874" y="473726"/>
                  </a:lnTo>
                  <a:lnTo>
                    <a:pt x="3675175" y="449364"/>
                  </a:lnTo>
                  <a:lnTo>
                    <a:pt x="3445477" y="428425"/>
                  </a:lnTo>
                  <a:lnTo>
                    <a:pt x="3215778" y="411593"/>
                  </a:lnTo>
                  <a:lnTo>
                    <a:pt x="2986080" y="397238"/>
                  </a:lnTo>
                  <a:lnTo>
                    <a:pt x="2756381" y="384013"/>
                  </a:lnTo>
                  <a:lnTo>
                    <a:pt x="2526683" y="371301"/>
                  </a:lnTo>
                  <a:lnTo>
                    <a:pt x="2296984" y="357343"/>
                  </a:lnTo>
                  <a:lnTo>
                    <a:pt x="2067286" y="342697"/>
                  </a:lnTo>
                  <a:lnTo>
                    <a:pt x="1837587" y="325093"/>
                  </a:lnTo>
                  <a:lnTo>
                    <a:pt x="1607889" y="303206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336471" y="2836886"/>
              <a:ext cx="4593969" cy="2464734"/>
            </a:xfrm>
            <a:custGeom>
              <a:avLst/>
              <a:pathLst>
                <a:path w="4593969" h="2464734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245322"/>
                  </a:lnTo>
                  <a:lnTo>
                    <a:pt x="1148492" y="485666"/>
                  </a:lnTo>
                  <a:lnTo>
                    <a:pt x="1378190" y="719484"/>
                  </a:lnTo>
                  <a:lnTo>
                    <a:pt x="1607889" y="929290"/>
                  </a:lnTo>
                  <a:lnTo>
                    <a:pt x="1837587" y="1122264"/>
                  </a:lnTo>
                  <a:lnTo>
                    <a:pt x="2067286" y="1297197"/>
                  </a:lnTo>
                  <a:lnTo>
                    <a:pt x="2296984" y="1457152"/>
                  </a:lnTo>
                  <a:lnTo>
                    <a:pt x="2526683" y="1604843"/>
                  </a:lnTo>
                  <a:lnTo>
                    <a:pt x="2756381" y="1739373"/>
                  </a:lnTo>
                  <a:lnTo>
                    <a:pt x="2986080" y="1862840"/>
                  </a:lnTo>
                  <a:lnTo>
                    <a:pt x="3215778" y="1975507"/>
                  </a:lnTo>
                  <a:lnTo>
                    <a:pt x="3445477" y="2077298"/>
                  </a:lnTo>
                  <a:lnTo>
                    <a:pt x="3675175" y="2170506"/>
                  </a:lnTo>
                  <a:lnTo>
                    <a:pt x="3904874" y="2254790"/>
                  </a:lnTo>
                  <a:lnTo>
                    <a:pt x="4134572" y="2331120"/>
                  </a:lnTo>
                  <a:lnTo>
                    <a:pt x="4364271" y="2401359"/>
                  </a:lnTo>
                  <a:lnTo>
                    <a:pt x="4593969" y="2464734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336471" y="2836886"/>
              <a:ext cx="4593969" cy="2272241"/>
            </a:xfrm>
            <a:custGeom>
              <a:avLst/>
              <a:pathLst>
                <a:path w="4593969" h="2272241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126390"/>
                  </a:lnTo>
                  <a:lnTo>
                    <a:pt x="1148492" y="138872"/>
                  </a:lnTo>
                  <a:lnTo>
                    <a:pt x="1378190" y="152913"/>
                  </a:lnTo>
                  <a:lnTo>
                    <a:pt x="1607889" y="281594"/>
                  </a:lnTo>
                  <a:lnTo>
                    <a:pt x="1837587" y="517395"/>
                  </a:lnTo>
                  <a:lnTo>
                    <a:pt x="2067286" y="739235"/>
                  </a:lnTo>
                  <a:lnTo>
                    <a:pt x="2296984" y="941592"/>
                  </a:lnTo>
                  <a:lnTo>
                    <a:pt x="2526683" y="1130434"/>
                  </a:lnTo>
                  <a:lnTo>
                    <a:pt x="2756381" y="1303224"/>
                  </a:lnTo>
                  <a:lnTo>
                    <a:pt x="2986080" y="1462652"/>
                  </a:lnTo>
                  <a:lnTo>
                    <a:pt x="3215778" y="1609469"/>
                  </a:lnTo>
                  <a:lnTo>
                    <a:pt x="3445477" y="1744194"/>
                  </a:lnTo>
                  <a:lnTo>
                    <a:pt x="3675175" y="1869006"/>
                  </a:lnTo>
                  <a:lnTo>
                    <a:pt x="3904874" y="1983455"/>
                  </a:lnTo>
                  <a:lnTo>
                    <a:pt x="4134572" y="2087869"/>
                  </a:lnTo>
                  <a:lnTo>
                    <a:pt x="4364271" y="2184047"/>
                  </a:lnTo>
                  <a:lnTo>
                    <a:pt x="4593969" y="227224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1336471" y="2836886"/>
              <a:ext cx="4593969" cy="157970"/>
            </a:xfrm>
            <a:custGeom>
              <a:avLst/>
              <a:pathLst>
                <a:path w="4593969" h="157970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126390"/>
                  </a:lnTo>
                  <a:lnTo>
                    <a:pt x="1148492" y="138872"/>
                  </a:lnTo>
                  <a:lnTo>
                    <a:pt x="1378190" y="152913"/>
                  </a:lnTo>
                  <a:lnTo>
                    <a:pt x="1607889" y="157970"/>
                  </a:lnTo>
                  <a:lnTo>
                    <a:pt x="1837587" y="157190"/>
                  </a:lnTo>
                  <a:lnTo>
                    <a:pt x="2067286" y="150289"/>
                  </a:lnTo>
                  <a:lnTo>
                    <a:pt x="2296984" y="140322"/>
                  </a:lnTo>
                  <a:lnTo>
                    <a:pt x="2526683" y="129659"/>
                  </a:lnTo>
                  <a:lnTo>
                    <a:pt x="2756381" y="116801"/>
                  </a:lnTo>
                  <a:lnTo>
                    <a:pt x="2986080" y="104507"/>
                  </a:lnTo>
                  <a:lnTo>
                    <a:pt x="3215778" y="94356"/>
                  </a:lnTo>
                  <a:lnTo>
                    <a:pt x="3445477" y="86979"/>
                  </a:lnTo>
                  <a:lnTo>
                    <a:pt x="3675175" y="84250"/>
                  </a:lnTo>
                  <a:lnTo>
                    <a:pt x="3904874" y="86394"/>
                  </a:lnTo>
                  <a:lnTo>
                    <a:pt x="4134572" y="94176"/>
                  </a:lnTo>
                  <a:lnTo>
                    <a:pt x="4364271" y="110152"/>
                  </a:lnTo>
                  <a:lnTo>
                    <a:pt x="4593969" y="133979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5897366" y="2937790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5897366" y="5268545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5897366" y="5076052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2864945" y="1487130"/>
              <a:ext cx="1537022" cy="173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NOx emissions</a:t>
              </a:r>
            </a:p>
          </p:txBody>
        </p:sp>
        <p:sp>
          <p:nvSpPr>
            <p:cNvPr id="29" name="rc27"/>
            <p:cNvSpPr/>
            <p:nvPr/>
          </p:nvSpPr>
          <p:spPr>
            <a:xfrm>
              <a:off x="6644996" y="1504216"/>
              <a:ext cx="4896023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6644996" y="4953068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644996" y="3383446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6644996" y="1813823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2"/>
            <p:cNvSpPr/>
            <p:nvPr/>
          </p:nvSpPr>
          <p:spPr>
            <a:xfrm>
              <a:off x="6644996" y="2599335"/>
              <a:ext cx="4593969" cy="2383892"/>
            </a:xfrm>
            <a:custGeom>
              <a:avLst/>
              <a:pathLst>
                <a:path w="4593969" h="2383892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521922"/>
                  </a:lnTo>
                  <a:lnTo>
                    <a:pt x="1148492" y="700182"/>
                  </a:lnTo>
                  <a:lnTo>
                    <a:pt x="1378190" y="873156"/>
                  </a:lnTo>
                  <a:lnTo>
                    <a:pt x="1607889" y="1023929"/>
                  </a:lnTo>
                  <a:lnTo>
                    <a:pt x="1837587" y="1157037"/>
                  </a:lnTo>
                  <a:lnTo>
                    <a:pt x="2067286" y="1272612"/>
                  </a:lnTo>
                  <a:lnTo>
                    <a:pt x="2296984" y="1375249"/>
                  </a:lnTo>
                  <a:lnTo>
                    <a:pt x="2526683" y="1469478"/>
                  </a:lnTo>
                  <a:lnTo>
                    <a:pt x="2756381" y="1551114"/>
                  </a:lnTo>
                  <a:lnTo>
                    <a:pt x="2986080" y="1622451"/>
                  </a:lnTo>
                  <a:lnTo>
                    <a:pt x="3215778" y="1684692"/>
                  </a:lnTo>
                  <a:lnTo>
                    <a:pt x="3445477" y="1739083"/>
                  </a:lnTo>
                  <a:lnTo>
                    <a:pt x="3675175" y="1787011"/>
                  </a:lnTo>
                  <a:lnTo>
                    <a:pt x="3904874" y="1827289"/>
                  </a:lnTo>
                  <a:lnTo>
                    <a:pt x="4134572" y="1860502"/>
                  </a:lnTo>
                  <a:lnTo>
                    <a:pt x="4364271" y="1890055"/>
                  </a:lnTo>
                  <a:lnTo>
                    <a:pt x="4593969" y="1914009"/>
                  </a:lnTo>
                  <a:lnTo>
                    <a:pt x="4593969" y="2383892"/>
                  </a:lnTo>
                  <a:lnTo>
                    <a:pt x="4364271" y="2344566"/>
                  </a:lnTo>
                  <a:lnTo>
                    <a:pt x="4134572" y="2300054"/>
                  </a:lnTo>
                  <a:lnTo>
                    <a:pt x="3904874" y="2250890"/>
                  </a:lnTo>
                  <a:lnTo>
                    <a:pt x="3675175" y="2194955"/>
                  </a:lnTo>
                  <a:lnTo>
                    <a:pt x="3445477" y="2130628"/>
                  </a:lnTo>
                  <a:lnTo>
                    <a:pt x="3215778" y="2059423"/>
                  </a:lnTo>
                  <a:lnTo>
                    <a:pt x="2986080" y="1979902"/>
                  </a:lnTo>
                  <a:lnTo>
                    <a:pt x="2756381" y="1889682"/>
                  </a:lnTo>
                  <a:lnTo>
                    <a:pt x="2526683" y="1788237"/>
                  </a:lnTo>
                  <a:lnTo>
                    <a:pt x="2296984" y="1674193"/>
                  </a:lnTo>
                  <a:lnTo>
                    <a:pt x="2067286" y="1549769"/>
                  </a:lnTo>
                  <a:lnTo>
                    <a:pt x="1837587" y="1410465"/>
                  </a:lnTo>
                  <a:lnTo>
                    <a:pt x="1607889" y="1254091"/>
                  </a:lnTo>
                  <a:lnTo>
                    <a:pt x="1378190" y="1081670"/>
                  </a:lnTo>
                  <a:lnTo>
                    <a:pt x="1148492" y="889057"/>
                  </a:lnTo>
                  <a:lnTo>
                    <a:pt x="918793" y="681316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644996" y="2603259"/>
              <a:ext cx="4593969" cy="1910084"/>
            </a:xfrm>
            <a:custGeom>
              <a:avLst/>
              <a:pathLst>
                <a:path w="4593969" h="1910084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517997"/>
                  </a:lnTo>
                  <a:lnTo>
                    <a:pt x="1148492" y="696258"/>
                  </a:lnTo>
                  <a:lnTo>
                    <a:pt x="1378190" y="869232"/>
                  </a:lnTo>
                  <a:lnTo>
                    <a:pt x="1607889" y="1020005"/>
                  </a:lnTo>
                  <a:lnTo>
                    <a:pt x="1837587" y="1153113"/>
                  </a:lnTo>
                  <a:lnTo>
                    <a:pt x="2067286" y="1268688"/>
                  </a:lnTo>
                  <a:lnTo>
                    <a:pt x="2296984" y="1371325"/>
                  </a:lnTo>
                  <a:lnTo>
                    <a:pt x="2526683" y="1465554"/>
                  </a:lnTo>
                  <a:lnTo>
                    <a:pt x="2756381" y="1547190"/>
                  </a:lnTo>
                  <a:lnTo>
                    <a:pt x="2986080" y="1618527"/>
                  </a:lnTo>
                  <a:lnTo>
                    <a:pt x="3215778" y="1680768"/>
                  </a:lnTo>
                  <a:lnTo>
                    <a:pt x="3445477" y="1735158"/>
                  </a:lnTo>
                  <a:lnTo>
                    <a:pt x="3675175" y="1783087"/>
                  </a:lnTo>
                  <a:lnTo>
                    <a:pt x="3904874" y="1823364"/>
                  </a:lnTo>
                  <a:lnTo>
                    <a:pt x="4134572" y="1856578"/>
                  </a:lnTo>
                  <a:lnTo>
                    <a:pt x="4364271" y="1886130"/>
                  </a:lnTo>
                  <a:lnTo>
                    <a:pt x="4593969" y="1910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644996" y="2599335"/>
              <a:ext cx="4593969" cy="2383892"/>
            </a:xfrm>
            <a:custGeom>
              <a:avLst/>
              <a:pathLst>
                <a:path w="4593969" h="2383892">
                  <a:moveTo>
                    <a:pt x="4593969" y="2383892"/>
                  </a:moveTo>
                  <a:lnTo>
                    <a:pt x="4364271" y="2344566"/>
                  </a:lnTo>
                  <a:lnTo>
                    <a:pt x="4134572" y="2300054"/>
                  </a:lnTo>
                  <a:lnTo>
                    <a:pt x="3904874" y="2250890"/>
                  </a:lnTo>
                  <a:lnTo>
                    <a:pt x="3675175" y="2194955"/>
                  </a:lnTo>
                  <a:lnTo>
                    <a:pt x="3445477" y="2130628"/>
                  </a:lnTo>
                  <a:lnTo>
                    <a:pt x="3215778" y="2059423"/>
                  </a:lnTo>
                  <a:lnTo>
                    <a:pt x="2986080" y="1979902"/>
                  </a:lnTo>
                  <a:lnTo>
                    <a:pt x="2756381" y="1889682"/>
                  </a:lnTo>
                  <a:lnTo>
                    <a:pt x="2526683" y="1788237"/>
                  </a:lnTo>
                  <a:lnTo>
                    <a:pt x="2296984" y="1674193"/>
                  </a:lnTo>
                  <a:lnTo>
                    <a:pt x="2067286" y="1549769"/>
                  </a:lnTo>
                  <a:lnTo>
                    <a:pt x="1837587" y="1410465"/>
                  </a:lnTo>
                  <a:lnTo>
                    <a:pt x="1607889" y="1254091"/>
                  </a:lnTo>
                  <a:lnTo>
                    <a:pt x="1378190" y="1081670"/>
                  </a:lnTo>
                  <a:lnTo>
                    <a:pt x="1148492" y="889057"/>
                  </a:lnTo>
                  <a:lnTo>
                    <a:pt x="918793" y="681316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5"/>
            <p:cNvSpPr/>
            <p:nvPr/>
          </p:nvSpPr>
          <p:spPr>
            <a:xfrm>
              <a:off x="6644996" y="2599335"/>
              <a:ext cx="4593969" cy="2305302"/>
            </a:xfrm>
            <a:custGeom>
              <a:avLst/>
              <a:pathLst>
                <a:path w="4593969" h="2305302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468024"/>
                  </a:lnTo>
                  <a:lnTo>
                    <a:pt x="1148492" y="541808"/>
                  </a:lnTo>
                  <a:lnTo>
                    <a:pt x="1378190" y="612686"/>
                  </a:lnTo>
                  <a:lnTo>
                    <a:pt x="1607889" y="723423"/>
                  </a:lnTo>
                  <a:lnTo>
                    <a:pt x="1837587" y="873277"/>
                  </a:lnTo>
                  <a:lnTo>
                    <a:pt x="2067286" y="1007766"/>
                  </a:lnTo>
                  <a:lnTo>
                    <a:pt x="2296984" y="1127997"/>
                  </a:lnTo>
                  <a:lnTo>
                    <a:pt x="2526683" y="1239724"/>
                  </a:lnTo>
                  <a:lnTo>
                    <a:pt x="2756381" y="1337816"/>
                  </a:lnTo>
                  <a:lnTo>
                    <a:pt x="2986080" y="1424783"/>
                  </a:lnTo>
                  <a:lnTo>
                    <a:pt x="3215778" y="1502089"/>
                  </a:lnTo>
                  <a:lnTo>
                    <a:pt x="3445477" y="1571190"/>
                  </a:lnTo>
                  <a:lnTo>
                    <a:pt x="3675175" y="1633408"/>
                  </a:lnTo>
                  <a:lnTo>
                    <a:pt x="3904874" y="1687537"/>
                  </a:lnTo>
                  <a:lnTo>
                    <a:pt x="4134572" y="1733807"/>
                  </a:lnTo>
                  <a:lnTo>
                    <a:pt x="4364271" y="1775606"/>
                  </a:lnTo>
                  <a:lnTo>
                    <a:pt x="4593969" y="1811430"/>
                  </a:lnTo>
                  <a:lnTo>
                    <a:pt x="4593969" y="2305302"/>
                  </a:lnTo>
                  <a:lnTo>
                    <a:pt x="4364271" y="2255701"/>
                  </a:lnTo>
                  <a:lnTo>
                    <a:pt x="4134572" y="2200355"/>
                  </a:lnTo>
                  <a:lnTo>
                    <a:pt x="3904874" y="2139381"/>
                  </a:lnTo>
                  <a:lnTo>
                    <a:pt x="3675175" y="2070683"/>
                  </a:lnTo>
                  <a:lnTo>
                    <a:pt x="3445477" y="1992832"/>
                  </a:lnTo>
                  <a:lnTo>
                    <a:pt x="3215778" y="1907386"/>
                  </a:lnTo>
                  <a:lnTo>
                    <a:pt x="2986080" y="1812943"/>
                  </a:lnTo>
                  <a:lnTo>
                    <a:pt x="2756381" y="1706826"/>
                  </a:lnTo>
                  <a:lnTo>
                    <a:pt x="2526683" y="1588328"/>
                  </a:lnTo>
                  <a:lnTo>
                    <a:pt x="2296984" y="1455948"/>
                  </a:lnTo>
                  <a:lnTo>
                    <a:pt x="2067286" y="1312615"/>
                  </a:lnTo>
                  <a:lnTo>
                    <a:pt x="1837587" y="1152701"/>
                  </a:lnTo>
                  <a:lnTo>
                    <a:pt x="1607889" y="977439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6644996" y="2603259"/>
              <a:ext cx="4593969" cy="1807506"/>
            </a:xfrm>
            <a:custGeom>
              <a:avLst/>
              <a:pathLst>
                <a:path w="4593969" h="1807506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464100"/>
                  </a:lnTo>
                  <a:lnTo>
                    <a:pt x="1148492" y="537884"/>
                  </a:lnTo>
                  <a:lnTo>
                    <a:pt x="1378190" y="608762"/>
                  </a:lnTo>
                  <a:lnTo>
                    <a:pt x="1607889" y="719499"/>
                  </a:lnTo>
                  <a:lnTo>
                    <a:pt x="1837587" y="869353"/>
                  </a:lnTo>
                  <a:lnTo>
                    <a:pt x="2067286" y="1003842"/>
                  </a:lnTo>
                  <a:lnTo>
                    <a:pt x="2296984" y="1124072"/>
                  </a:lnTo>
                  <a:lnTo>
                    <a:pt x="2526683" y="1235800"/>
                  </a:lnTo>
                  <a:lnTo>
                    <a:pt x="2756381" y="1333892"/>
                  </a:lnTo>
                  <a:lnTo>
                    <a:pt x="2986080" y="1420859"/>
                  </a:lnTo>
                  <a:lnTo>
                    <a:pt x="3215778" y="1498165"/>
                  </a:lnTo>
                  <a:lnTo>
                    <a:pt x="3445477" y="1567266"/>
                  </a:lnTo>
                  <a:lnTo>
                    <a:pt x="3675175" y="1629484"/>
                  </a:lnTo>
                  <a:lnTo>
                    <a:pt x="3904874" y="1683612"/>
                  </a:lnTo>
                  <a:lnTo>
                    <a:pt x="4134572" y="1729883"/>
                  </a:lnTo>
                  <a:lnTo>
                    <a:pt x="4364271" y="1771682"/>
                  </a:lnTo>
                  <a:lnTo>
                    <a:pt x="4593969" y="1807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6644996" y="2599335"/>
              <a:ext cx="4593969" cy="2305302"/>
            </a:xfrm>
            <a:custGeom>
              <a:avLst/>
              <a:pathLst>
                <a:path w="4593969" h="2305302">
                  <a:moveTo>
                    <a:pt x="4593969" y="2305302"/>
                  </a:moveTo>
                  <a:lnTo>
                    <a:pt x="4364271" y="2255701"/>
                  </a:lnTo>
                  <a:lnTo>
                    <a:pt x="4134572" y="2200355"/>
                  </a:lnTo>
                  <a:lnTo>
                    <a:pt x="3904874" y="2139381"/>
                  </a:lnTo>
                  <a:lnTo>
                    <a:pt x="3675175" y="2070683"/>
                  </a:lnTo>
                  <a:lnTo>
                    <a:pt x="3445477" y="1992832"/>
                  </a:lnTo>
                  <a:lnTo>
                    <a:pt x="3215778" y="1907386"/>
                  </a:lnTo>
                  <a:lnTo>
                    <a:pt x="2986080" y="1812943"/>
                  </a:lnTo>
                  <a:lnTo>
                    <a:pt x="2756381" y="1706826"/>
                  </a:lnTo>
                  <a:lnTo>
                    <a:pt x="2526683" y="1588328"/>
                  </a:lnTo>
                  <a:lnTo>
                    <a:pt x="2296984" y="1455948"/>
                  </a:lnTo>
                  <a:lnTo>
                    <a:pt x="2067286" y="1312615"/>
                  </a:lnTo>
                  <a:lnTo>
                    <a:pt x="1837587" y="1152701"/>
                  </a:lnTo>
                  <a:lnTo>
                    <a:pt x="1607889" y="977439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38"/>
            <p:cNvSpPr/>
            <p:nvPr/>
          </p:nvSpPr>
          <p:spPr>
            <a:xfrm>
              <a:off x="6644996" y="2599335"/>
              <a:ext cx="4593969" cy="1468278"/>
            </a:xfrm>
            <a:custGeom>
              <a:avLst/>
              <a:pathLst>
                <a:path w="4593969" h="1468278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468024"/>
                  </a:lnTo>
                  <a:lnTo>
                    <a:pt x="1148492" y="541808"/>
                  </a:lnTo>
                  <a:lnTo>
                    <a:pt x="1378190" y="612686"/>
                  </a:lnTo>
                  <a:lnTo>
                    <a:pt x="1607889" y="666450"/>
                  </a:lnTo>
                  <a:lnTo>
                    <a:pt x="1837587" y="705921"/>
                  </a:lnTo>
                  <a:lnTo>
                    <a:pt x="2067286" y="731795"/>
                  </a:lnTo>
                  <a:lnTo>
                    <a:pt x="2296984" y="749064"/>
                  </a:lnTo>
                  <a:lnTo>
                    <a:pt x="2526683" y="762212"/>
                  </a:lnTo>
                  <a:lnTo>
                    <a:pt x="2756381" y="766694"/>
                  </a:lnTo>
                  <a:lnTo>
                    <a:pt x="2986080" y="765425"/>
                  </a:lnTo>
                  <a:lnTo>
                    <a:pt x="3215778" y="760625"/>
                  </a:lnTo>
                  <a:lnTo>
                    <a:pt x="3445477" y="753878"/>
                  </a:lnTo>
                  <a:lnTo>
                    <a:pt x="3675175" y="746497"/>
                  </a:lnTo>
                  <a:lnTo>
                    <a:pt x="3904874" y="737964"/>
                  </a:lnTo>
                  <a:lnTo>
                    <a:pt x="4134572" y="728726"/>
                  </a:lnTo>
                  <a:lnTo>
                    <a:pt x="4364271" y="722997"/>
                  </a:lnTo>
                  <a:lnTo>
                    <a:pt x="4593969" y="718925"/>
                  </a:lnTo>
                  <a:lnTo>
                    <a:pt x="4593969" y="1468278"/>
                  </a:lnTo>
                  <a:lnTo>
                    <a:pt x="4364271" y="1438385"/>
                  </a:lnTo>
                  <a:lnTo>
                    <a:pt x="4134572" y="1409437"/>
                  </a:lnTo>
                  <a:lnTo>
                    <a:pt x="3904874" y="1381711"/>
                  </a:lnTo>
                  <a:lnTo>
                    <a:pt x="3675175" y="1353131"/>
                  </a:lnTo>
                  <a:lnTo>
                    <a:pt x="3445477" y="1322029"/>
                  </a:lnTo>
                  <a:lnTo>
                    <a:pt x="3215778" y="1290036"/>
                  </a:lnTo>
                  <a:lnTo>
                    <a:pt x="2986080" y="1256018"/>
                  </a:lnTo>
                  <a:lnTo>
                    <a:pt x="2756381" y="1217215"/>
                  </a:lnTo>
                  <a:lnTo>
                    <a:pt x="2526683" y="1172845"/>
                  </a:lnTo>
                  <a:lnTo>
                    <a:pt x="2296984" y="1121472"/>
                  </a:lnTo>
                  <a:lnTo>
                    <a:pt x="2067286" y="1065499"/>
                  </a:lnTo>
                  <a:lnTo>
                    <a:pt x="1837587" y="1000676"/>
                  </a:lnTo>
                  <a:lnTo>
                    <a:pt x="1607889" y="924988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644996" y="2603259"/>
              <a:ext cx="4593969" cy="762770"/>
            </a:xfrm>
            <a:custGeom>
              <a:avLst/>
              <a:pathLst>
                <a:path w="4593969" h="762770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464100"/>
                  </a:lnTo>
                  <a:lnTo>
                    <a:pt x="1148492" y="537884"/>
                  </a:lnTo>
                  <a:lnTo>
                    <a:pt x="1378190" y="608762"/>
                  </a:lnTo>
                  <a:lnTo>
                    <a:pt x="1607889" y="662525"/>
                  </a:lnTo>
                  <a:lnTo>
                    <a:pt x="1837587" y="701997"/>
                  </a:lnTo>
                  <a:lnTo>
                    <a:pt x="2067286" y="727871"/>
                  </a:lnTo>
                  <a:lnTo>
                    <a:pt x="2296984" y="745140"/>
                  </a:lnTo>
                  <a:lnTo>
                    <a:pt x="2526683" y="758288"/>
                  </a:lnTo>
                  <a:lnTo>
                    <a:pt x="2756381" y="762770"/>
                  </a:lnTo>
                  <a:lnTo>
                    <a:pt x="2986080" y="761501"/>
                  </a:lnTo>
                  <a:lnTo>
                    <a:pt x="3215778" y="756701"/>
                  </a:lnTo>
                  <a:lnTo>
                    <a:pt x="3445477" y="749954"/>
                  </a:lnTo>
                  <a:lnTo>
                    <a:pt x="3675175" y="742573"/>
                  </a:lnTo>
                  <a:lnTo>
                    <a:pt x="3904874" y="734040"/>
                  </a:lnTo>
                  <a:lnTo>
                    <a:pt x="4134572" y="724802"/>
                  </a:lnTo>
                  <a:lnTo>
                    <a:pt x="4364271" y="719072"/>
                  </a:lnTo>
                  <a:lnTo>
                    <a:pt x="4593969" y="7150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644996" y="2599335"/>
              <a:ext cx="4593969" cy="1468278"/>
            </a:xfrm>
            <a:custGeom>
              <a:avLst/>
              <a:pathLst>
                <a:path w="4593969" h="1468278">
                  <a:moveTo>
                    <a:pt x="4593969" y="1468278"/>
                  </a:moveTo>
                  <a:lnTo>
                    <a:pt x="4364271" y="1438385"/>
                  </a:lnTo>
                  <a:lnTo>
                    <a:pt x="4134572" y="1409437"/>
                  </a:lnTo>
                  <a:lnTo>
                    <a:pt x="3904874" y="1381711"/>
                  </a:lnTo>
                  <a:lnTo>
                    <a:pt x="3675175" y="1353131"/>
                  </a:lnTo>
                  <a:lnTo>
                    <a:pt x="3445477" y="1322029"/>
                  </a:lnTo>
                  <a:lnTo>
                    <a:pt x="3215778" y="1290036"/>
                  </a:lnTo>
                  <a:lnTo>
                    <a:pt x="2986080" y="1256018"/>
                  </a:lnTo>
                  <a:lnTo>
                    <a:pt x="2756381" y="1217215"/>
                  </a:lnTo>
                  <a:lnTo>
                    <a:pt x="2526683" y="1172845"/>
                  </a:lnTo>
                  <a:lnTo>
                    <a:pt x="2296984" y="1121472"/>
                  </a:lnTo>
                  <a:lnTo>
                    <a:pt x="2067286" y="1065499"/>
                  </a:lnTo>
                  <a:lnTo>
                    <a:pt x="1837587" y="1000676"/>
                  </a:lnTo>
                  <a:lnTo>
                    <a:pt x="1607889" y="924988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6644996" y="2601297"/>
              <a:ext cx="4593969" cy="2161794"/>
            </a:xfrm>
            <a:custGeom>
              <a:avLst/>
              <a:pathLst>
                <a:path w="4593969" h="2161794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600316"/>
                  </a:lnTo>
                  <a:lnTo>
                    <a:pt x="1148492" y="793744"/>
                  </a:lnTo>
                  <a:lnTo>
                    <a:pt x="1378190" y="976937"/>
                  </a:lnTo>
                  <a:lnTo>
                    <a:pt x="1607889" y="1139038"/>
                  </a:lnTo>
                  <a:lnTo>
                    <a:pt x="1837587" y="1284404"/>
                  </a:lnTo>
                  <a:lnTo>
                    <a:pt x="2067286" y="1412582"/>
                  </a:lnTo>
                  <a:lnTo>
                    <a:pt x="2296984" y="1526909"/>
                  </a:lnTo>
                  <a:lnTo>
                    <a:pt x="2526683" y="1631889"/>
                  </a:lnTo>
                  <a:lnTo>
                    <a:pt x="2756381" y="1724363"/>
                  </a:lnTo>
                  <a:lnTo>
                    <a:pt x="2986080" y="1806131"/>
                  </a:lnTo>
                  <a:lnTo>
                    <a:pt x="3215778" y="1878016"/>
                  </a:lnTo>
                  <a:lnTo>
                    <a:pt x="3445477" y="1941869"/>
                  </a:lnTo>
                  <a:lnTo>
                    <a:pt x="3675175" y="1999101"/>
                  </a:lnTo>
                  <a:lnTo>
                    <a:pt x="3904874" y="2048327"/>
                  </a:lnTo>
                  <a:lnTo>
                    <a:pt x="4134572" y="2090698"/>
                  </a:lnTo>
                  <a:lnTo>
                    <a:pt x="4364271" y="2128910"/>
                  </a:lnTo>
                  <a:lnTo>
                    <a:pt x="4593969" y="2161794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644996" y="2601297"/>
              <a:ext cx="4593969" cy="2071965"/>
            </a:xfrm>
            <a:custGeom>
              <a:avLst/>
              <a:pathLst>
                <a:path w="4593969" h="2071965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547691"/>
                  </a:lnTo>
                  <a:lnTo>
                    <a:pt x="1148492" y="640063"/>
                  </a:lnTo>
                  <a:lnTo>
                    <a:pt x="1378190" y="725497"/>
                  </a:lnTo>
                  <a:lnTo>
                    <a:pt x="1607889" y="850665"/>
                  </a:lnTo>
                  <a:lnTo>
                    <a:pt x="1837587" y="1013911"/>
                  </a:lnTo>
                  <a:lnTo>
                    <a:pt x="2067286" y="1161917"/>
                  </a:lnTo>
                  <a:lnTo>
                    <a:pt x="2296984" y="1294563"/>
                  </a:lnTo>
                  <a:lnTo>
                    <a:pt x="2526683" y="1417525"/>
                  </a:lnTo>
                  <a:lnTo>
                    <a:pt x="2756381" y="1526819"/>
                  </a:lnTo>
                  <a:lnTo>
                    <a:pt x="2986080" y="1624411"/>
                  </a:lnTo>
                  <a:lnTo>
                    <a:pt x="3215778" y="1711342"/>
                  </a:lnTo>
                  <a:lnTo>
                    <a:pt x="3445477" y="1789714"/>
                  </a:lnTo>
                  <a:lnTo>
                    <a:pt x="3675175" y="1860888"/>
                  </a:lnTo>
                  <a:lnTo>
                    <a:pt x="3904874" y="1923444"/>
                  </a:lnTo>
                  <a:lnTo>
                    <a:pt x="4134572" y="1978261"/>
                  </a:lnTo>
                  <a:lnTo>
                    <a:pt x="4364271" y="2028017"/>
                  </a:lnTo>
                  <a:lnTo>
                    <a:pt x="4593969" y="2071965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644996" y="2601297"/>
              <a:ext cx="4593969" cy="1115250"/>
            </a:xfrm>
            <a:custGeom>
              <a:avLst/>
              <a:pathLst>
                <a:path w="4593969" h="1115250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547691"/>
                  </a:lnTo>
                  <a:lnTo>
                    <a:pt x="1148492" y="640063"/>
                  </a:lnTo>
                  <a:lnTo>
                    <a:pt x="1378190" y="725497"/>
                  </a:lnTo>
                  <a:lnTo>
                    <a:pt x="1607889" y="795992"/>
                  </a:lnTo>
                  <a:lnTo>
                    <a:pt x="1837587" y="854378"/>
                  </a:lnTo>
                  <a:lnTo>
                    <a:pt x="2067286" y="900722"/>
                  </a:lnTo>
                  <a:lnTo>
                    <a:pt x="2296984" y="938476"/>
                  </a:lnTo>
                  <a:lnTo>
                    <a:pt x="2526683" y="971999"/>
                  </a:lnTo>
                  <a:lnTo>
                    <a:pt x="2756381" y="997880"/>
                  </a:lnTo>
                  <a:lnTo>
                    <a:pt x="2986080" y="1018252"/>
                  </a:lnTo>
                  <a:lnTo>
                    <a:pt x="3215778" y="1034559"/>
                  </a:lnTo>
                  <a:lnTo>
                    <a:pt x="3445477" y="1049015"/>
                  </a:lnTo>
                  <a:lnTo>
                    <a:pt x="3675175" y="1062842"/>
                  </a:lnTo>
                  <a:lnTo>
                    <a:pt x="3904874" y="1074897"/>
                  </a:lnTo>
                  <a:lnTo>
                    <a:pt x="4134572" y="1086294"/>
                  </a:lnTo>
                  <a:lnTo>
                    <a:pt x="4364271" y="1100075"/>
                  </a:lnTo>
                  <a:lnTo>
                    <a:pt x="4593969" y="111525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1205891" y="3683473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11205891" y="4730016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1205891" y="4640188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8071727" y="1491818"/>
              <a:ext cx="1740507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PM2.5 emissions</a:t>
              </a:r>
            </a:p>
          </p:txBody>
        </p:sp>
        <p:sp>
          <p:nvSpPr>
            <p:cNvPr id="50" name="pl48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133647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363345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593044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08219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3379183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567616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7" name="pl55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664499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894198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123896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639072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868770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0984693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6415374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415374" y="4874654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6415374" y="3305143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6415374" y="1731168"/>
              <a:ext cx="127136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106849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979713" y="5276668"/>
              <a:ext cx="254272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979713" y="4113077"/>
              <a:ext cx="254272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52576" y="2949822"/>
              <a:ext cx="381409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852576" y="1786343"/>
              <a:ext cx="381409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160</a:t>
              </a:r>
            </a:p>
          </p:txBody>
        </p:sp>
      </p:grp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8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86502" y="1109888"/>
              <a:ext cx="10111559" cy="46020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86502" y="5711914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86502" y="4200575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86502" y="2689237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86502" y="1177898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342282" y="4081538"/>
              <a:ext cx="0" cy="1117999"/>
            </a:xfrm>
            <a:custGeom>
              <a:avLst/>
              <a:pathLst>
                <a:path w="0" h="1117999">
                  <a:moveTo>
                    <a:pt x="0" y="0"/>
                  </a:moveTo>
                  <a:lnTo>
                    <a:pt x="0" y="1117999"/>
                  </a:lnTo>
                </a:path>
              </a:pathLst>
            </a:custGeom>
            <a:ln w="271012" cap="flat">
              <a:solidFill>
                <a:srgbClr val="F68B33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0231343" y="2350086"/>
              <a:ext cx="0" cy="1536868"/>
            </a:xfrm>
            <a:custGeom>
              <a:avLst/>
              <a:pathLst>
                <a:path w="0" h="1536868">
                  <a:moveTo>
                    <a:pt x="0" y="0"/>
                  </a:moveTo>
                  <a:lnTo>
                    <a:pt x="0" y="1536868"/>
                  </a:lnTo>
                </a:path>
              </a:pathLst>
            </a:custGeom>
            <a:ln w="271012" cap="flat">
              <a:solidFill>
                <a:srgbClr val="A3C7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453221" y="5421826"/>
              <a:ext cx="0" cy="242699"/>
            </a:xfrm>
            <a:custGeom>
              <a:avLst/>
              <a:pathLst>
                <a:path w="0" h="242699">
                  <a:moveTo>
                    <a:pt x="0" y="0"/>
                  </a:moveTo>
                  <a:lnTo>
                    <a:pt x="0" y="242699"/>
                  </a:lnTo>
                </a:path>
              </a:pathLst>
            </a:custGeom>
            <a:ln w="271012" cap="flat">
              <a:solidFill>
                <a:srgbClr val="A0222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397751" y="55021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D4582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8286813" y="4340463"/>
              <a:ext cx="0" cy="223878"/>
            </a:xfrm>
            <a:custGeom>
              <a:avLst/>
              <a:pathLst>
                <a:path w="0" h="223878">
                  <a:moveTo>
                    <a:pt x="0" y="0"/>
                  </a:moveTo>
                  <a:lnTo>
                    <a:pt x="0" y="223878"/>
                  </a:lnTo>
                </a:path>
              </a:pathLst>
            </a:custGeom>
            <a:ln w="271012" cap="flat">
              <a:solidFill>
                <a:srgbClr val="3E81CE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8286813" y="4340463"/>
              <a:ext cx="0" cy="223878"/>
            </a:xfrm>
            <a:custGeom>
              <a:avLst/>
              <a:pathLst>
                <a:path w="0" h="223878">
                  <a:moveTo>
                    <a:pt x="0" y="0"/>
                  </a:moveTo>
                  <a:lnTo>
                    <a:pt x="0" y="223878"/>
                  </a:lnTo>
                </a:path>
              </a:pathLst>
            </a:custGeom>
            <a:ln w="271012" cap="flat">
              <a:solidFill>
                <a:srgbClr val="3E81CE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6342282" y="4081538"/>
              <a:ext cx="0" cy="1117999"/>
            </a:xfrm>
            <a:custGeom>
              <a:avLst/>
              <a:pathLst>
                <a:path w="0" h="1117999">
                  <a:moveTo>
                    <a:pt x="0" y="0"/>
                  </a:moveTo>
                  <a:lnTo>
                    <a:pt x="0" y="1117999"/>
                  </a:lnTo>
                </a:path>
              </a:pathLst>
            </a:custGeom>
            <a:ln w="271012" cap="flat">
              <a:solidFill>
                <a:srgbClr val="F68B33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0231343" y="2350086"/>
              <a:ext cx="0" cy="1536868"/>
            </a:xfrm>
            <a:custGeom>
              <a:avLst/>
              <a:pathLst>
                <a:path w="0" h="1536868">
                  <a:moveTo>
                    <a:pt x="0" y="0"/>
                  </a:moveTo>
                  <a:lnTo>
                    <a:pt x="0" y="1536868"/>
                  </a:lnTo>
                </a:path>
              </a:pathLst>
            </a:custGeom>
            <a:ln w="271012" cap="flat">
              <a:solidFill>
                <a:srgbClr val="A3C7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2453221" y="5421826"/>
              <a:ext cx="0" cy="242699"/>
            </a:xfrm>
            <a:custGeom>
              <a:avLst/>
              <a:pathLst>
                <a:path w="0" h="242699">
                  <a:moveTo>
                    <a:pt x="0" y="0"/>
                  </a:moveTo>
                  <a:lnTo>
                    <a:pt x="0" y="242699"/>
                  </a:lnTo>
                </a:path>
              </a:pathLst>
            </a:custGeom>
            <a:ln w="271012" cap="flat">
              <a:solidFill>
                <a:srgbClr val="A0222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6297147" y="5154403"/>
              <a:ext cx="90270" cy="9027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27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10186208" y="3841820"/>
              <a:ext cx="90270" cy="90270"/>
            </a:xfrm>
            <a:prstGeom prst="ellipse">
              <a:avLst/>
            </a:prstGeom>
            <a:solidFill>
              <a:srgbClr val="A3C7DF">
                <a:alpha val="100000"/>
              </a:srgbClr>
            </a:solidFill>
            <a:ln w="27000" cap="rnd">
              <a:solidFill>
                <a:srgbClr val="A3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2408086" y="5619390"/>
              <a:ext cx="90270" cy="9027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27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4352616" y="5457043"/>
              <a:ext cx="90270" cy="90270"/>
            </a:xfrm>
            <a:prstGeom prst="ellipse">
              <a:avLst/>
            </a:prstGeom>
            <a:solidFill>
              <a:srgbClr val="D4582A">
                <a:alpha val="100000"/>
              </a:srgbClr>
            </a:solidFill>
            <a:ln w="270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8241678" y="4295328"/>
              <a:ext cx="90270" cy="90270"/>
            </a:xfrm>
            <a:prstGeom prst="ellipse">
              <a:avLst/>
            </a:prstGeom>
            <a:solidFill>
              <a:srgbClr val="3E81CE">
                <a:alpha val="100000"/>
              </a:srgbClr>
            </a:solidFill>
            <a:ln w="27000" cap="rnd">
              <a:solidFill>
                <a:srgbClr val="3E81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8219110" y="4496639"/>
              <a:ext cx="135405" cy="135405"/>
            </a:xfrm>
            <a:prstGeom prst="ellipse">
              <a:avLst/>
            </a:prstGeom>
            <a:ln w="27000" cap="rnd">
              <a:solidFill>
                <a:srgbClr val="3E81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6274579" y="4013835"/>
              <a:ext cx="135405" cy="135405"/>
            </a:xfrm>
            <a:prstGeom prst="ellipse">
              <a:avLst/>
            </a:prstGeom>
            <a:ln w="27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10163641" y="2282384"/>
              <a:ext cx="135405" cy="135405"/>
            </a:xfrm>
            <a:prstGeom prst="ellipse">
              <a:avLst/>
            </a:prstGeom>
            <a:ln w="27000" cap="rnd">
              <a:solidFill>
                <a:srgbClr val="A3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2385518" y="5354123"/>
              <a:ext cx="135405" cy="135405"/>
            </a:xfrm>
            <a:prstGeom prst="ellipse">
              <a:avLst/>
            </a:prstGeom>
            <a:ln w="27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6"/>
            <p:cNvSpPr/>
            <p:nvPr/>
          </p:nvSpPr>
          <p:spPr>
            <a:xfrm>
              <a:off x="1772635" y="1473635"/>
              <a:ext cx="1180809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 estimate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1772635" y="1695889"/>
              <a:ext cx="1180809" cy="164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US estimate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53618" y="5629705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53618" y="4117920"/>
              <a:ext cx="330398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53618" y="2606693"/>
              <a:ext cx="330398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4%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1095131"/>
              <a:ext cx="330398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6%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286502" y="5711914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2453221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4397751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6342282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8286813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10231343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117247" y="5766118"/>
              <a:ext cx="671946" cy="203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979147" y="6014733"/>
              <a:ext cx="888162" cy="159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888793" y="6254251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2274134" y="6225955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2008104" y="6460915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2246644" y="6461318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2476156" y="6470589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659717" y="6463656"/>
              <a:ext cx="23862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976100" y="6636301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725910" y="5810078"/>
              <a:ext cx="1283698" cy="1591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Transmission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833324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218665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3952634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4191175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4420686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604247" y="6258685"/>
              <a:ext cx="23862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920630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6084267" y="5810288"/>
              <a:ext cx="456046" cy="158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Aero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777854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163195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5897165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135705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365217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6548778" y="6258685"/>
              <a:ext cx="23862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8%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5865161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7920689" y="5766645"/>
              <a:ext cx="672262" cy="202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Engine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7722385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8107726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7795785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034326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263837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8447398" y="6258685"/>
              <a:ext cx="33044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18%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7809691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9931476" y="5768121"/>
              <a:ext cx="539750" cy="201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Tyres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9666916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10052256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786226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10024767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10254278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10437839" y="6259249"/>
              <a:ext cx="238621" cy="119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7%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9754222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709336" y="1109887"/>
              <a:ext cx="8688725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709336" y="5046471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  <a:lnTo>
                    <a:pt x="86887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709336" y="2586106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  <a:lnTo>
                    <a:pt x="86887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6163232" y="4933566"/>
              <a:ext cx="225810" cy="22581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6163232" y="2473201"/>
              <a:ext cx="225810" cy="22581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3422697" y="1398607"/>
              <a:ext cx="2526919" cy="898779"/>
            </a:xfrm>
            <a:custGeom>
              <a:avLst/>
              <a:pathLst>
                <a:path w="2526919" h="898779">
                  <a:moveTo>
                    <a:pt x="27431" y="898779"/>
                  </a:moveTo>
                  <a:lnTo>
                    <a:pt x="2499487" y="898779"/>
                  </a:lnTo>
                  <a:lnTo>
                    <a:pt x="2498382" y="898757"/>
                  </a:lnTo>
                  <a:lnTo>
                    <a:pt x="2502793" y="898579"/>
                  </a:lnTo>
                  <a:lnTo>
                    <a:pt x="2507119" y="897696"/>
                  </a:lnTo>
                  <a:lnTo>
                    <a:pt x="2511247" y="896131"/>
                  </a:lnTo>
                  <a:lnTo>
                    <a:pt x="2515070" y="893923"/>
                  </a:lnTo>
                  <a:lnTo>
                    <a:pt x="2518490" y="891131"/>
                  </a:lnTo>
                  <a:lnTo>
                    <a:pt x="2521417" y="887827"/>
                  </a:lnTo>
                  <a:lnTo>
                    <a:pt x="2523777" y="884096"/>
                  </a:lnTo>
                  <a:lnTo>
                    <a:pt x="2525507" y="880034"/>
                  </a:lnTo>
                  <a:lnTo>
                    <a:pt x="2526564" y="875748"/>
                  </a:lnTo>
                  <a:lnTo>
                    <a:pt x="2526919" y="871347"/>
                  </a:lnTo>
                  <a:lnTo>
                    <a:pt x="2526919" y="27431"/>
                  </a:lnTo>
                  <a:lnTo>
                    <a:pt x="2526564" y="23031"/>
                  </a:lnTo>
                  <a:lnTo>
                    <a:pt x="2525507" y="18745"/>
                  </a:lnTo>
                  <a:lnTo>
                    <a:pt x="2523777" y="14683"/>
                  </a:lnTo>
                  <a:lnTo>
                    <a:pt x="2521417" y="10952"/>
                  </a:lnTo>
                  <a:lnTo>
                    <a:pt x="2518490" y="7647"/>
                  </a:lnTo>
                  <a:lnTo>
                    <a:pt x="2515070" y="4855"/>
                  </a:lnTo>
                  <a:lnTo>
                    <a:pt x="2511247" y="2648"/>
                  </a:lnTo>
                  <a:lnTo>
                    <a:pt x="2507119" y="1083"/>
                  </a:lnTo>
                  <a:lnTo>
                    <a:pt x="2502793" y="200"/>
                  </a:lnTo>
                  <a:lnTo>
                    <a:pt x="249948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871347"/>
                  </a:lnTo>
                  <a:lnTo>
                    <a:pt x="88" y="869140"/>
                  </a:lnTo>
                  <a:lnTo>
                    <a:pt x="88" y="873555"/>
                  </a:lnTo>
                  <a:lnTo>
                    <a:pt x="797" y="877912"/>
                  </a:lnTo>
                  <a:lnTo>
                    <a:pt x="2195" y="882100"/>
                  </a:lnTo>
                  <a:lnTo>
                    <a:pt x="4246" y="886009"/>
                  </a:lnTo>
                  <a:lnTo>
                    <a:pt x="6898" y="889538"/>
                  </a:lnTo>
                  <a:lnTo>
                    <a:pt x="10082" y="892596"/>
                  </a:lnTo>
                  <a:lnTo>
                    <a:pt x="13715" y="895104"/>
                  </a:lnTo>
                  <a:lnTo>
                    <a:pt x="17704" y="896997"/>
                  </a:lnTo>
                  <a:lnTo>
                    <a:pt x="21944" y="898225"/>
                  </a:lnTo>
                  <a:lnTo>
                    <a:pt x="26327" y="898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3468417" y="1440792"/>
              <a:ext cx="285750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We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807094" y="1440513"/>
              <a:ext cx="719956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estimate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4579977" y="1440513"/>
              <a:ext cx="317748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that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4950652" y="1475581"/>
              <a:ext cx="21189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15473" y="1436793"/>
              <a:ext cx="688423" cy="144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average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468417" y="1611059"/>
              <a:ext cx="412718" cy="1794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rigid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934063" y="1650312"/>
              <a:ext cx="465832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truck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452822" y="1653847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770291" y="1649847"/>
              <a:ext cx="476529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reach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468417" y="1855647"/>
              <a:ext cx="402114" cy="144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TCO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923459" y="1822532"/>
              <a:ext cx="465832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parity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442218" y="1859274"/>
              <a:ext cx="593173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around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3468417" y="2072143"/>
              <a:ext cx="911014" cy="137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2024-2029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6525166" y="3858972"/>
              <a:ext cx="1891051" cy="898779"/>
            </a:xfrm>
            <a:custGeom>
              <a:avLst/>
              <a:pathLst>
                <a:path w="1891051" h="898779">
                  <a:moveTo>
                    <a:pt x="27432" y="898779"/>
                  </a:moveTo>
                  <a:lnTo>
                    <a:pt x="1863619" y="898779"/>
                  </a:lnTo>
                  <a:lnTo>
                    <a:pt x="1862514" y="898757"/>
                  </a:lnTo>
                  <a:lnTo>
                    <a:pt x="1866925" y="898579"/>
                  </a:lnTo>
                  <a:lnTo>
                    <a:pt x="1871251" y="897696"/>
                  </a:lnTo>
                  <a:lnTo>
                    <a:pt x="1875378" y="896131"/>
                  </a:lnTo>
                  <a:lnTo>
                    <a:pt x="1879202" y="893923"/>
                  </a:lnTo>
                  <a:lnTo>
                    <a:pt x="1882621" y="891131"/>
                  </a:lnTo>
                  <a:lnTo>
                    <a:pt x="1885549" y="887827"/>
                  </a:lnTo>
                  <a:lnTo>
                    <a:pt x="1887908" y="884096"/>
                  </a:lnTo>
                  <a:lnTo>
                    <a:pt x="1889639" y="880034"/>
                  </a:lnTo>
                  <a:lnTo>
                    <a:pt x="1890695" y="875748"/>
                  </a:lnTo>
                  <a:lnTo>
                    <a:pt x="1891051" y="871347"/>
                  </a:lnTo>
                  <a:lnTo>
                    <a:pt x="1891051" y="27431"/>
                  </a:lnTo>
                  <a:lnTo>
                    <a:pt x="1890695" y="23031"/>
                  </a:lnTo>
                  <a:lnTo>
                    <a:pt x="1889639" y="18745"/>
                  </a:lnTo>
                  <a:lnTo>
                    <a:pt x="1887908" y="14683"/>
                  </a:lnTo>
                  <a:lnTo>
                    <a:pt x="1885549" y="10952"/>
                  </a:lnTo>
                  <a:lnTo>
                    <a:pt x="1882621" y="7647"/>
                  </a:lnTo>
                  <a:lnTo>
                    <a:pt x="1879202" y="4855"/>
                  </a:lnTo>
                  <a:lnTo>
                    <a:pt x="1875378" y="2648"/>
                  </a:lnTo>
                  <a:lnTo>
                    <a:pt x="1871251" y="1083"/>
                  </a:lnTo>
                  <a:lnTo>
                    <a:pt x="1866925" y="200"/>
                  </a:lnTo>
                  <a:lnTo>
                    <a:pt x="18636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871347"/>
                  </a:lnTo>
                  <a:lnTo>
                    <a:pt x="88" y="869140"/>
                  </a:lnTo>
                  <a:lnTo>
                    <a:pt x="88" y="873555"/>
                  </a:lnTo>
                  <a:lnTo>
                    <a:pt x="797" y="877912"/>
                  </a:lnTo>
                  <a:lnTo>
                    <a:pt x="2195" y="882100"/>
                  </a:lnTo>
                  <a:lnTo>
                    <a:pt x="4246" y="886009"/>
                  </a:lnTo>
                  <a:lnTo>
                    <a:pt x="6898" y="889538"/>
                  </a:lnTo>
                  <a:lnTo>
                    <a:pt x="10082" y="892596"/>
                  </a:lnTo>
                  <a:lnTo>
                    <a:pt x="13715" y="895104"/>
                  </a:lnTo>
                  <a:lnTo>
                    <a:pt x="17704" y="896997"/>
                  </a:lnTo>
                  <a:lnTo>
                    <a:pt x="21944" y="898225"/>
                  </a:lnTo>
                  <a:lnTo>
                    <a:pt x="26327" y="898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6654694" y="3900692"/>
              <a:ext cx="338956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And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7046577" y="3900878"/>
              <a:ext cx="317748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that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417252" y="3935946"/>
              <a:ext cx="21189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82074" y="3897157"/>
              <a:ext cx="688423" cy="144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average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570886" y="4109375"/>
              <a:ext cx="963383" cy="141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587196" y="4110677"/>
              <a:ext cx="465832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truck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8105955" y="4114212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920167" y="4319732"/>
              <a:ext cx="476529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reach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449623" y="4316011"/>
              <a:ext cx="402114" cy="144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TCO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904665" y="4282897"/>
              <a:ext cx="465832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parity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7025276" y="4529159"/>
              <a:ext cx="593173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around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671377" y="4532508"/>
              <a:ext cx="699120" cy="137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2026-30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4959351"/>
              <a:ext cx="17532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412728" y="2452998"/>
              <a:ext cx="1194122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2709336" y="6522690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70933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484941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698949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91295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126965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245506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2022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59514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2025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6735224" y="6624171"/>
              <a:ext cx="508545" cy="164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2028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87530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2031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1101538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2034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036150" y="1109887"/>
              <a:ext cx="9361911" cy="5141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036150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880861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5725573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7570285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414996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1259708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36150" y="1499382"/>
              <a:ext cx="7631044" cy="623191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036150" y="2200473"/>
              <a:ext cx="3964157" cy="623191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036150" y="2901563"/>
              <a:ext cx="1031270" cy="62319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36150" y="3836351"/>
              <a:ext cx="999536" cy="623191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036150" y="4537441"/>
              <a:ext cx="588514" cy="623191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036150" y="5238532"/>
              <a:ext cx="133024" cy="62319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2" name="pg20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1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4" name="pg22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3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6" name="pg24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8" name="pg26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2" name="pg30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4" name="pg42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3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6" name="pg44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8" name="pg46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0" name="pg48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2" name="pg50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1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4" name="pg52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6" name="pl54"/>
            <p:cNvSpPr/>
            <p:nvPr/>
          </p:nvSpPr>
          <p:spPr>
            <a:xfrm>
              <a:off x="2036150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1412728" y="4592485"/>
              <a:ext cx="520935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323990" y="4885919"/>
              <a:ext cx="60967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853618" y="2301839"/>
              <a:ext cx="1080045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1323990" y="2548950"/>
              <a:ext cx="60967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61" name="pl59"/>
            <p:cNvSpPr/>
            <p:nvPr/>
          </p:nvSpPr>
          <p:spPr>
            <a:xfrm>
              <a:off x="1979213" y="4849037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979213" y="2512069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972581" y="635348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3690157" y="6353480"/>
              <a:ext cx="381409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5439544" y="6323901"/>
              <a:ext cx="572058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1,000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7284256" y="6323901"/>
              <a:ext cx="572058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1,500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128967" y="6323343"/>
              <a:ext cx="572058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2,000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0973679" y="6323343"/>
              <a:ext cx="572058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2,500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6031027" y="6574053"/>
              <a:ext cx="1372158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 (tonnes)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40775" y="1109888"/>
              <a:ext cx="9857286" cy="4884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40775" y="5994293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40775" y="5103140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40775" y="4211988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40775" y="3320836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40775" y="2429684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540775" y="1538532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540775" y="3320836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13550" cap="flat">
              <a:solidFill>
                <a:srgbClr val="57575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81197" y="3320836"/>
              <a:ext cx="961686" cy="993832"/>
            </a:xfrm>
            <a:prstGeom prst="rect">
              <a:avLst/>
            </a:prstGeom>
            <a:solidFill>
              <a:srgbClr val="2B2B2B">
                <a:alpha val="94901"/>
              </a:srgbClr>
            </a:solidFill>
            <a:ln w="13550" cap="sq">
              <a:solidFill>
                <a:srgbClr val="2B2B2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983305" y="4314669"/>
              <a:ext cx="961686" cy="604738"/>
            </a:xfrm>
            <a:prstGeom prst="rect">
              <a:avLst/>
            </a:prstGeom>
            <a:solidFill>
              <a:srgbClr val="621214">
                <a:alpha val="94901"/>
              </a:srgbClr>
            </a:solidFill>
            <a:ln w="13550" cap="sq">
              <a:solidFill>
                <a:srgbClr val="62121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185413" y="4919407"/>
              <a:ext cx="961686" cy="114830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13550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387521" y="4870018"/>
              <a:ext cx="961686" cy="164219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13550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589629" y="4652491"/>
              <a:ext cx="961686" cy="217526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13550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791737" y="4285023"/>
              <a:ext cx="961686" cy="367467"/>
            </a:xfrm>
            <a:prstGeom prst="rect">
              <a:avLst/>
            </a:prstGeom>
            <a:solidFill>
              <a:srgbClr val="FFE07F">
                <a:alpha val="94901"/>
              </a:srgbClr>
            </a:solidFill>
            <a:ln w="13550" cap="sq">
              <a:solidFill>
                <a:srgbClr val="FFE07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8993845" y="3706971"/>
              <a:ext cx="961686" cy="578052"/>
            </a:xfrm>
            <a:prstGeom prst="rect">
              <a:avLst/>
            </a:prstGeom>
            <a:solidFill>
              <a:srgbClr val="A3C7DF">
                <a:alpha val="94901"/>
              </a:srgbClr>
            </a:solidFill>
            <a:ln w="13550" cap="sq">
              <a:solidFill>
                <a:srgbClr val="A3C7D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0195953" y="1486576"/>
              <a:ext cx="961686" cy="2220395"/>
            </a:xfrm>
            <a:prstGeom prst="rect">
              <a:avLst/>
            </a:prstGeom>
            <a:solidFill>
              <a:srgbClr val="3E81CE">
                <a:alpha val="94901"/>
              </a:srgbClr>
            </a:solidFill>
            <a:ln w="13550" cap="sq">
              <a:solidFill>
                <a:srgbClr val="3E81C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781197" y="4314669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983305" y="4919407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185413" y="5034237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387521" y="4870018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6589629" y="4652491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7791737" y="4285023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8993845" y="3706971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2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57" name="pg55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6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60" name="pg58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63" name="pg61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2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66" name="pg64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5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69" name="pg67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68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72" name="pg70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1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75" name="pg73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78" name="pg76"/>
            <p:cNvSpPr/>
            <p:nvPr/>
          </p:nvSpPr>
          <p:spPr>
            <a:xfrm>
              <a:off x="1919660" y="4463918"/>
              <a:ext cx="684759" cy="200547"/>
            </a:xfrm>
            <a:custGeom>
              <a:avLst/>
              <a:pathLst>
                <a:path w="684759" h="200547">
                  <a:moveTo>
                    <a:pt x="27432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1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7"/>
            <p:cNvSpPr/>
            <p:nvPr/>
          </p:nvSpPr>
          <p:spPr>
            <a:xfrm>
              <a:off x="1937948" y="4442469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2B2B2B">
                      <a:alpha val="100000"/>
                    </a:srgbClr>
                  </a:solidFill>
                  <a:latin typeface="Helvetica"/>
                  <a:cs typeface="Helvetica"/>
                </a:rPr>
                <a:t>-$5.6b</a:t>
              </a:r>
            </a:p>
          </p:txBody>
        </p:sp>
        <p:sp>
          <p:nvSpPr>
            <p:cNvPr id="80" name="pg78"/>
            <p:cNvSpPr/>
            <p:nvPr/>
          </p:nvSpPr>
          <p:spPr>
            <a:xfrm>
              <a:off x="3121768" y="5068656"/>
              <a:ext cx="684759" cy="200547"/>
            </a:xfrm>
            <a:custGeom>
              <a:avLst/>
              <a:pathLst>
                <a:path w="684759" h="200547">
                  <a:moveTo>
                    <a:pt x="27431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1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79"/>
            <p:cNvSpPr/>
            <p:nvPr/>
          </p:nvSpPr>
          <p:spPr>
            <a:xfrm>
              <a:off x="3140056" y="5047207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-$3.4b</a:t>
              </a:r>
            </a:p>
          </p:txBody>
        </p:sp>
        <p:sp>
          <p:nvSpPr>
            <p:cNvPr id="82" name="pg80"/>
            <p:cNvSpPr/>
            <p:nvPr/>
          </p:nvSpPr>
          <p:spPr>
            <a:xfrm>
              <a:off x="4323876" y="5183486"/>
              <a:ext cx="684759" cy="200547"/>
            </a:xfrm>
            <a:custGeom>
              <a:avLst/>
              <a:pathLst>
                <a:path w="684759" h="200547">
                  <a:moveTo>
                    <a:pt x="27432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1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1"/>
            <p:cNvSpPr/>
            <p:nvPr/>
          </p:nvSpPr>
          <p:spPr>
            <a:xfrm>
              <a:off x="4342164" y="5162037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-$0.6b</a:t>
              </a:r>
            </a:p>
          </p:txBody>
        </p:sp>
        <p:sp>
          <p:nvSpPr>
            <p:cNvPr id="84" name="pg82"/>
            <p:cNvSpPr/>
            <p:nvPr/>
          </p:nvSpPr>
          <p:spPr>
            <a:xfrm>
              <a:off x="5564047" y="4520222"/>
              <a:ext cx="608634" cy="200547"/>
            </a:xfrm>
            <a:custGeom>
              <a:avLst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2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5582335" y="4498773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$0.9b</a:t>
              </a:r>
            </a:p>
          </p:txBody>
        </p:sp>
        <p:sp>
          <p:nvSpPr>
            <p:cNvPr id="86" name="pg84"/>
            <p:cNvSpPr/>
            <p:nvPr/>
          </p:nvSpPr>
          <p:spPr>
            <a:xfrm>
              <a:off x="6766155" y="4302695"/>
              <a:ext cx="608634" cy="200547"/>
            </a:xfrm>
            <a:custGeom>
              <a:avLst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5"/>
            <p:cNvSpPr/>
            <p:nvPr/>
          </p:nvSpPr>
          <p:spPr>
            <a:xfrm>
              <a:off x="6784443" y="4281246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$1.2b</a:t>
              </a:r>
            </a:p>
          </p:txBody>
        </p:sp>
        <p:sp>
          <p:nvSpPr>
            <p:cNvPr id="88" name="pg86"/>
            <p:cNvSpPr/>
            <p:nvPr/>
          </p:nvSpPr>
          <p:spPr>
            <a:xfrm>
              <a:off x="7968263" y="3935227"/>
              <a:ext cx="608634" cy="200547"/>
            </a:xfrm>
            <a:custGeom>
              <a:avLst/>
              <a:pathLst>
                <a:path w="608634" h="200547">
                  <a:moveTo>
                    <a:pt x="27431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7"/>
            <p:cNvSpPr/>
            <p:nvPr/>
          </p:nvSpPr>
          <p:spPr>
            <a:xfrm>
              <a:off x="7986551" y="3913778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E07F">
                      <a:alpha val="100000"/>
                    </a:srgbClr>
                  </a:solidFill>
                  <a:latin typeface="Helvetica"/>
                  <a:cs typeface="Helvetica"/>
                </a:rPr>
                <a:t>$2.1b</a:t>
              </a:r>
            </a:p>
          </p:txBody>
        </p:sp>
        <p:sp>
          <p:nvSpPr>
            <p:cNvPr id="90" name="pg88"/>
            <p:cNvSpPr/>
            <p:nvPr/>
          </p:nvSpPr>
          <p:spPr>
            <a:xfrm>
              <a:off x="9170372" y="3357175"/>
              <a:ext cx="608634" cy="200547"/>
            </a:xfrm>
            <a:custGeom>
              <a:avLst/>
              <a:pathLst>
                <a:path w="608634" h="200547">
                  <a:moveTo>
                    <a:pt x="27431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89"/>
            <p:cNvSpPr/>
            <p:nvPr/>
          </p:nvSpPr>
          <p:spPr>
            <a:xfrm>
              <a:off x="9188660" y="3335726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$3.2b</a:t>
              </a:r>
            </a:p>
          </p:txBody>
        </p:sp>
        <p:sp>
          <p:nvSpPr>
            <p:cNvPr id="92" name="pg90"/>
            <p:cNvSpPr/>
            <p:nvPr/>
          </p:nvSpPr>
          <p:spPr>
            <a:xfrm>
              <a:off x="10308911" y="1136780"/>
              <a:ext cx="735770" cy="200547"/>
            </a:xfrm>
            <a:custGeom>
              <a:avLst/>
              <a:pathLst>
                <a:path w="735770" h="200547">
                  <a:moveTo>
                    <a:pt x="27431" y="200547"/>
                  </a:moveTo>
                  <a:lnTo>
                    <a:pt x="708338" y="200547"/>
                  </a:lnTo>
                  <a:lnTo>
                    <a:pt x="707233" y="200525"/>
                  </a:lnTo>
                  <a:lnTo>
                    <a:pt x="711645" y="200347"/>
                  </a:lnTo>
                  <a:lnTo>
                    <a:pt x="715970" y="199464"/>
                  </a:lnTo>
                  <a:lnTo>
                    <a:pt x="720098" y="197898"/>
                  </a:lnTo>
                  <a:lnTo>
                    <a:pt x="723921" y="195691"/>
                  </a:lnTo>
                  <a:lnTo>
                    <a:pt x="727341" y="192899"/>
                  </a:lnTo>
                  <a:lnTo>
                    <a:pt x="730268" y="189594"/>
                  </a:lnTo>
                  <a:lnTo>
                    <a:pt x="732628" y="185863"/>
                  </a:lnTo>
                  <a:lnTo>
                    <a:pt x="734358" y="181802"/>
                  </a:lnTo>
                  <a:lnTo>
                    <a:pt x="735415" y="177515"/>
                  </a:lnTo>
                  <a:lnTo>
                    <a:pt x="735770" y="173115"/>
                  </a:lnTo>
                  <a:lnTo>
                    <a:pt x="735770" y="27432"/>
                  </a:lnTo>
                  <a:lnTo>
                    <a:pt x="735415" y="23031"/>
                  </a:lnTo>
                  <a:lnTo>
                    <a:pt x="734358" y="18745"/>
                  </a:lnTo>
                  <a:lnTo>
                    <a:pt x="732628" y="14683"/>
                  </a:lnTo>
                  <a:lnTo>
                    <a:pt x="730268" y="10952"/>
                  </a:lnTo>
                  <a:lnTo>
                    <a:pt x="727341" y="7647"/>
                  </a:lnTo>
                  <a:lnTo>
                    <a:pt x="723921" y="4855"/>
                  </a:lnTo>
                  <a:lnTo>
                    <a:pt x="720098" y="2648"/>
                  </a:lnTo>
                  <a:lnTo>
                    <a:pt x="715970" y="1083"/>
                  </a:lnTo>
                  <a:lnTo>
                    <a:pt x="711645" y="200"/>
                  </a:lnTo>
                  <a:lnTo>
                    <a:pt x="70833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1"/>
            <p:cNvSpPr/>
            <p:nvPr/>
          </p:nvSpPr>
          <p:spPr>
            <a:xfrm>
              <a:off x="10327199" y="1115331"/>
              <a:ext cx="69919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$12.5b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853618" y="5872570"/>
              <a:ext cx="584671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-$15b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853618" y="4981418"/>
              <a:ext cx="584671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-$10b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80755" y="4090265"/>
              <a:ext cx="45753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-$5b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1056880" y="3199113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1056880" y="2307961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$5b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929744" y="1416809"/>
              <a:ext cx="508545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$10b</a:t>
              </a:r>
            </a:p>
          </p:txBody>
        </p:sp>
        <p:sp>
          <p:nvSpPr>
            <p:cNvPr id="100" name="pl98"/>
            <p:cNvSpPr/>
            <p:nvPr/>
          </p:nvSpPr>
          <p:spPr>
            <a:xfrm>
              <a:off x="1540775" y="5994293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2262040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3464148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4666256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5868364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7070472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8272580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9474689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10676797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7"/>
            <p:cNvSpPr/>
            <p:nvPr/>
          </p:nvSpPr>
          <p:spPr>
            <a:xfrm>
              <a:off x="1985400" y="6091396"/>
              <a:ext cx="553280" cy="132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Infrast-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1985356" y="6294098"/>
              <a:ext cx="553367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ructure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2054549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3172575" y="6093045"/>
              <a:ext cx="583145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Vehicle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3256657" y="6293838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4384711" y="6093479"/>
              <a:ext cx="563091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&amp;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4409280" y="6249040"/>
              <a:ext cx="513953" cy="167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4379588" y="6442714"/>
              <a:ext cx="573335" cy="165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penalty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5547100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5611388" y="6285069"/>
              <a:ext cx="513953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5660873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6749208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6887680" y="6281597"/>
              <a:ext cx="36558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7916720" y="6093045"/>
              <a:ext cx="71172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Reduced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8060054" y="6285243"/>
              <a:ext cx="425053" cy="131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noise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9118828" y="6093045"/>
              <a:ext cx="71172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Reduced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9178254" y="6285503"/>
              <a:ext cx="592869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Mainte-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9232471" y="6509389"/>
              <a:ext cx="484435" cy="98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nance</a:t>
              </a:r>
            </a:p>
          </p:txBody>
        </p:sp>
        <p:sp>
          <p:nvSpPr>
            <p:cNvPr id="127" name="tx125"/>
            <p:cNvSpPr/>
            <p:nvPr/>
          </p:nvSpPr>
          <p:spPr>
            <a:xfrm>
              <a:off x="9267197" y="6677886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28" name="tx126"/>
            <p:cNvSpPr/>
            <p:nvPr/>
          </p:nvSpPr>
          <p:spPr>
            <a:xfrm>
              <a:off x="10355533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29" name="tx127"/>
            <p:cNvSpPr/>
            <p:nvPr/>
          </p:nvSpPr>
          <p:spPr>
            <a:xfrm>
              <a:off x="10533463" y="6283680"/>
              <a:ext cx="286667" cy="1326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fuel</a:t>
              </a:r>
            </a:p>
          </p:txBody>
        </p:sp>
        <p:sp>
          <p:nvSpPr>
            <p:cNvPr id="130" name="tx128"/>
            <p:cNvSpPr/>
            <p:nvPr/>
          </p:nvSpPr>
          <p:spPr>
            <a:xfrm>
              <a:off x="10469305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</p:grp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&lt;span style='font-size:18pt; color:#828282'&gt;Proportion of new &lt;span style='font-size:18pt; color:#A02226'&gt;**rigid**&lt;span style='font-size:18pt; color:#828282'&gt; and &lt;span style='font-size:18pt; color:#F68B33'&gt;**articulated** &lt;span style='font-size:18pt; color:#828282'&gt;truck sales required&lt;br&gt;to be ZE-HDVs under proposed sales targets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39733" y="1504216"/>
              <a:ext cx="10001286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39733" y="6522690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39733" y="4252575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39733" y="1982461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  <a:lnTo>
                    <a:pt x="10001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821261" y="3344529"/>
              <a:ext cx="9008899" cy="3132758"/>
            </a:xfrm>
            <a:custGeom>
              <a:avLst/>
              <a:pathLst>
                <a:path w="9008899" h="3132758">
                  <a:moveTo>
                    <a:pt x="0" y="3132758"/>
                  </a:moveTo>
                  <a:lnTo>
                    <a:pt x="1689168" y="2860344"/>
                  </a:lnTo>
                  <a:lnTo>
                    <a:pt x="3378337" y="2270114"/>
                  </a:lnTo>
                  <a:lnTo>
                    <a:pt x="6193618" y="1135057"/>
                  </a:lnTo>
                  <a:lnTo>
                    <a:pt x="9008899" y="0"/>
                  </a:lnTo>
                </a:path>
              </a:pathLst>
            </a:custGeom>
            <a:ln w="28575" cap="flat">
              <a:solidFill>
                <a:srgbClr val="F68B33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821261" y="1982461"/>
              <a:ext cx="9008899" cy="4449424"/>
            </a:xfrm>
            <a:custGeom>
              <a:avLst/>
              <a:pathLst>
                <a:path w="9008899" h="4449424">
                  <a:moveTo>
                    <a:pt x="0" y="4449424"/>
                  </a:moveTo>
                  <a:lnTo>
                    <a:pt x="1689168" y="4086206"/>
                  </a:lnTo>
                  <a:lnTo>
                    <a:pt x="3378337" y="3178160"/>
                  </a:lnTo>
                  <a:lnTo>
                    <a:pt x="6193618" y="1816091"/>
                  </a:lnTo>
                  <a:lnTo>
                    <a:pt x="9008899" y="0"/>
                  </a:lnTo>
                </a:path>
              </a:pathLst>
            </a:custGeom>
            <a:ln w="28575" cap="flat">
              <a:solidFill>
                <a:srgbClr val="A02226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t11"/>
            <p:cNvSpPr/>
            <p:nvPr/>
          </p:nvSpPr>
          <p:spPr>
            <a:xfrm>
              <a:off x="1774686" y="6385310"/>
              <a:ext cx="93150" cy="931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2"/>
            <p:cNvSpPr/>
            <p:nvPr/>
          </p:nvSpPr>
          <p:spPr>
            <a:xfrm>
              <a:off x="3463855" y="6022092"/>
              <a:ext cx="93150" cy="931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3"/>
            <p:cNvSpPr/>
            <p:nvPr/>
          </p:nvSpPr>
          <p:spPr>
            <a:xfrm>
              <a:off x="5153024" y="5114046"/>
              <a:ext cx="93150" cy="931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4"/>
            <p:cNvSpPr/>
            <p:nvPr/>
          </p:nvSpPr>
          <p:spPr>
            <a:xfrm>
              <a:off x="7968305" y="3751977"/>
              <a:ext cx="93150" cy="931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5"/>
            <p:cNvSpPr/>
            <p:nvPr/>
          </p:nvSpPr>
          <p:spPr>
            <a:xfrm>
              <a:off x="10783586" y="1935886"/>
              <a:ext cx="93150" cy="931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6"/>
            <p:cNvSpPr/>
            <p:nvPr/>
          </p:nvSpPr>
          <p:spPr>
            <a:xfrm>
              <a:off x="1774686" y="6430713"/>
              <a:ext cx="93150" cy="931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7"/>
            <p:cNvSpPr/>
            <p:nvPr/>
          </p:nvSpPr>
          <p:spPr>
            <a:xfrm>
              <a:off x="3463855" y="6158299"/>
              <a:ext cx="93150" cy="931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8"/>
            <p:cNvSpPr/>
            <p:nvPr/>
          </p:nvSpPr>
          <p:spPr>
            <a:xfrm>
              <a:off x="5153024" y="5568069"/>
              <a:ext cx="93150" cy="931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7968305" y="4433012"/>
              <a:ext cx="93150" cy="931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10783586" y="3297954"/>
              <a:ext cx="93150" cy="931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3795743" y="6272370"/>
              <a:ext cx="330263" cy="182824"/>
            </a:xfrm>
            <a:custGeom>
              <a:avLst/>
              <a:pathLst>
                <a:path w="330263" h="182824">
                  <a:moveTo>
                    <a:pt x="27431" y="182824"/>
                  </a:moveTo>
                  <a:lnTo>
                    <a:pt x="302831" y="182824"/>
                  </a:lnTo>
                  <a:lnTo>
                    <a:pt x="301726" y="182802"/>
                  </a:lnTo>
                  <a:lnTo>
                    <a:pt x="306138" y="182624"/>
                  </a:lnTo>
                  <a:lnTo>
                    <a:pt x="310463" y="181741"/>
                  </a:lnTo>
                  <a:lnTo>
                    <a:pt x="314591" y="180175"/>
                  </a:lnTo>
                  <a:lnTo>
                    <a:pt x="318414" y="177968"/>
                  </a:lnTo>
                  <a:lnTo>
                    <a:pt x="321834" y="175176"/>
                  </a:lnTo>
                  <a:lnTo>
                    <a:pt x="324761" y="171871"/>
                  </a:lnTo>
                  <a:lnTo>
                    <a:pt x="327121" y="168140"/>
                  </a:lnTo>
                  <a:lnTo>
                    <a:pt x="328851" y="164079"/>
                  </a:lnTo>
                  <a:lnTo>
                    <a:pt x="329908" y="159792"/>
                  </a:lnTo>
                  <a:lnTo>
                    <a:pt x="330263" y="155392"/>
                  </a:lnTo>
                  <a:lnTo>
                    <a:pt x="330263" y="27431"/>
                  </a:lnTo>
                  <a:lnTo>
                    <a:pt x="329908" y="23031"/>
                  </a:lnTo>
                  <a:lnTo>
                    <a:pt x="328851" y="18745"/>
                  </a:lnTo>
                  <a:lnTo>
                    <a:pt x="327121" y="14683"/>
                  </a:lnTo>
                  <a:lnTo>
                    <a:pt x="324761" y="10952"/>
                  </a:lnTo>
                  <a:lnTo>
                    <a:pt x="321834" y="7647"/>
                  </a:lnTo>
                  <a:lnTo>
                    <a:pt x="318414" y="4855"/>
                  </a:lnTo>
                  <a:lnTo>
                    <a:pt x="314591" y="2648"/>
                  </a:lnTo>
                  <a:lnTo>
                    <a:pt x="310463" y="1083"/>
                  </a:lnTo>
                  <a:lnTo>
                    <a:pt x="306138" y="200"/>
                  </a:lnTo>
                  <a:lnTo>
                    <a:pt x="30283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5392"/>
                  </a:lnTo>
                  <a:lnTo>
                    <a:pt x="88" y="153185"/>
                  </a:lnTo>
                  <a:lnTo>
                    <a:pt x="88" y="157599"/>
                  </a:lnTo>
                  <a:lnTo>
                    <a:pt x="797" y="161957"/>
                  </a:lnTo>
                  <a:lnTo>
                    <a:pt x="2195" y="166144"/>
                  </a:lnTo>
                  <a:lnTo>
                    <a:pt x="4246" y="170053"/>
                  </a:lnTo>
                  <a:lnTo>
                    <a:pt x="6898" y="173583"/>
                  </a:lnTo>
                  <a:lnTo>
                    <a:pt x="10082" y="176641"/>
                  </a:lnTo>
                  <a:lnTo>
                    <a:pt x="13716" y="179149"/>
                  </a:lnTo>
                  <a:lnTo>
                    <a:pt x="17704" y="181041"/>
                  </a:lnTo>
                  <a:lnTo>
                    <a:pt x="21944" y="182270"/>
                  </a:lnTo>
                  <a:lnTo>
                    <a:pt x="26327" y="18280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tx22"/>
            <p:cNvSpPr/>
            <p:nvPr/>
          </p:nvSpPr>
          <p:spPr>
            <a:xfrm>
              <a:off x="3814031" y="6289269"/>
              <a:ext cx="293687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9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7%</a:t>
              </a:r>
            </a:p>
          </p:txBody>
        </p:sp>
        <p:sp>
          <p:nvSpPr>
            <p:cNvPr id="25" name="pg23"/>
            <p:cNvSpPr/>
            <p:nvPr/>
          </p:nvSpPr>
          <p:spPr>
            <a:xfrm>
              <a:off x="5428407" y="5682140"/>
              <a:ext cx="443273" cy="182824"/>
            </a:xfrm>
            <a:custGeom>
              <a:avLst/>
              <a:pathLst>
                <a:path w="443273" h="182824">
                  <a:moveTo>
                    <a:pt x="27432" y="182824"/>
                  </a:moveTo>
                  <a:lnTo>
                    <a:pt x="415841" y="182824"/>
                  </a:lnTo>
                  <a:lnTo>
                    <a:pt x="414737" y="182802"/>
                  </a:lnTo>
                  <a:lnTo>
                    <a:pt x="419148" y="182624"/>
                  </a:lnTo>
                  <a:lnTo>
                    <a:pt x="423473" y="181741"/>
                  </a:lnTo>
                  <a:lnTo>
                    <a:pt x="427601" y="180175"/>
                  </a:lnTo>
                  <a:lnTo>
                    <a:pt x="431424" y="177968"/>
                  </a:lnTo>
                  <a:lnTo>
                    <a:pt x="434844" y="175176"/>
                  </a:lnTo>
                  <a:lnTo>
                    <a:pt x="437771" y="171871"/>
                  </a:lnTo>
                  <a:lnTo>
                    <a:pt x="440131" y="168140"/>
                  </a:lnTo>
                  <a:lnTo>
                    <a:pt x="441861" y="164079"/>
                  </a:lnTo>
                  <a:lnTo>
                    <a:pt x="442918" y="159792"/>
                  </a:lnTo>
                  <a:lnTo>
                    <a:pt x="443273" y="155392"/>
                  </a:lnTo>
                  <a:lnTo>
                    <a:pt x="443273" y="27431"/>
                  </a:lnTo>
                  <a:lnTo>
                    <a:pt x="442918" y="23031"/>
                  </a:lnTo>
                  <a:lnTo>
                    <a:pt x="441861" y="18745"/>
                  </a:lnTo>
                  <a:lnTo>
                    <a:pt x="440131" y="14683"/>
                  </a:lnTo>
                  <a:lnTo>
                    <a:pt x="437771" y="10952"/>
                  </a:lnTo>
                  <a:lnTo>
                    <a:pt x="434844" y="7647"/>
                  </a:lnTo>
                  <a:lnTo>
                    <a:pt x="431424" y="4855"/>
                  </a:lnTo>
                  <a:lnTo>
                    <a:pt x="427601" y="2648"/>
                  </a:lnTo>
                  <a:lnTo>
                    <a:pt x="423473" y="1083"/>
                  </a:lnTo>
                  <a:lnTo>
                    <a:pt x="419148" y="200"/>
                  </a:lnTo>
                  <a:lnTo>
                    <a:pt x="4158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5392"/>
                  </a:lnTo>
                  <a:lnTo>
                    <a:pt x="88" y="153185"/>
                  </a:lnTo>
                  <a:lnTo>
                    <a:pt x="88" y="157599"/>
                  </a:lnTo>
                  <a:lnTo>
                    <a:pt x="797" y="161957"/>
                  </a:lnTo>
                  <a:lnTo>
                    <a:pt x="2195" y="166144"/>
                  </a:lnTo>
                  <a:lnTo>
                    <a:pt x="4246" y="170053"/>
                  </a:lnTo>
                  <a:lnTo>
                    <a:pt x="6898" y="173583"/>
                  </a:lnTo>
                  <a:lnTo>
                    <a:pt x="10082" y="176641"/>
                  </a:lnTo>
                  <a:lnTo>
                    <a:pt x="13715" y="179149"/>
                  </a:lnTo>
                  <a:lnTo>
                    <a:pt x="17704" y="181041"/>
                  </a:lnTo>
                  <a:lnTo>
                    <a:pt x="21944" y="182270"/>
                  </a:lnTo>
                  <a:lnTo>
                    <a:pt x="26327" y="18280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tx24"/>
            <p:cNvSpPr/>
            <p:nvPr/>
          </p:nvSpPr>
          <p:spPr>
            <a:xfrm>
              <a:off x="5446695" y="5698047"/>
              <a:ext cx="406697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9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20%</a:t>
              </a:r>
            </a:p>
          </p:txBody>
        </p:sp>
        <p:sp>
          <p:nvSpPr>
            <p:cNvPr id="27" name="pg25"/>
            <p:cNvSpPr/>
            <p:nvPr/>
          </p:nvSpPr>
          <p:spPr>
            <a:xfrm>
              <a:off x="8243688" y="4547083"/>
              <a:ext cx="443273" cy="182824"/>
            </a:xfrm>
            <a:custGeom>
              <a:avLst/>
              <a:pathLst>
                <a:path w="443273" h="182824">
                  <a:moveTo>
                    <a:pt x="27431" y="182824"/>
                  </a:moveTo>
                  <a:lnTo>
                    <a:pt x="415841" y="182824"/>
                  </a:lnTo>
                  <a:lnTo>
                    <a:pt x="414737" y="182802"/>
                  </a:lnTo>
                  <a:lnTo>
                    <a:pt x="419148" y="182624"/>
                  </a:lnTo>
                  <a:lnTo>
                    <a:pt x="423473" y="181741"/>
                  </a:lnTo>
                  <a:lnTo>
                    <a:pt x="427601" y="180175"/>
                  </a:lnTo>
                  <a:lnTo>
                    <a:pt x="431424" y="177968"/>
                  </a:lnTo>
                  <a:lnTo>
                    <a:pt x="434844" y="175176"/>
                  </a:lnTo>
                  <a:lnTo>
                    <a:pt x="437771" y="171871"/>
                  </a:lnTo>
                  <a:lnTo>
                    <a:pt x="440131" y="168140"/>
                  </a:lnTo>
                  <a:lnTo>
                    <a:pt x="441861" y="164079"/>
                  </a:lnTo>
                  <a:lnTo>
                    <a:pt x="442918" y="159792"/>
                  </a:lnTo>
                  <a:lnTo>
                    <a:pt x="443273" y="155392"/>
                  </a:lnTo>
                  <a:lnTo>
                    <a:pt x="443273" y="27432"/>
                  </a:lnTo>
                  <a:lnTo>
                    <a:pt x="442918" y="23031"/>
                  </a:lnTo>
                  <a:lnTo>
                    <a:pt x="441861" y="18745"/>
                  </a:lnTo>
                  <a:lnTo>
                    <a:pt x="440131" y="14683"/>
                  </a:lnTo>
                  <a:lnTo>
                    <a:pt x="437771" y="10952"/>
                  </a:lnTo>
                  <a:lnTo>
                    <a:pt x="434844" y="7647"/>
                  </a:lnTo>
                  <a:lnTo>
                    <a:pt x="431424" y="4855"/>
                  </a:lnTo>
                  <a:lnTo>
                    <a:pt x="427601" y="2648"/>
                  </a:lnTo>
                  <a:lnTo>
                    <a:pt x="423473" y="1083"/>
                  </a:lnTo>
                  <a:lnTo>
                    <a:pt x="419148" y="200"/>
                  </a:lnTo>
                  <a:lnTo>
                    <a:pt x="4158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5392"/>
                  </a:lnTo>
                  <a:lnTo>
                    <a:pt x="88" y="153185"/>
                  </a:lnTo>
                  <a:lnTo>
                    <a:pt x="88" y="157599"/>
                  </a:lnTo>
                  <a:lnTo>
                    <a:pt x="797" y="161957"/>
                  </a:lnTo>
                  <a:lnTo>
                    <a:pt x="2195" y="166144"/>
                  </a:lnTo>
                  <a:lnTo>
                    <a:pt x="4246" y="170053"/>
                  </a:lnTo>
                  <a:lnTo>
                    <a:pt x="6898" y="173583"/>
                  </a:lnTo>
                  <a:lnTo>
                    <a:pt x="10082" y="176641"/>
                  </a:lnTo>
                  <a:lnTo>
                    <a:pt x="13716" y="179149"/>
                  </a:lnTo>
                  <a:lnTo>
                    <a:pt x="17704" y="181041"/>
                  </a:lnTo>
                  <a:lnTo>
                    <a:pt x="21944" y="182270"/>
                  </a:lnTo>
                  <a:lnTo>
                    <a:pt x="26327" y="18280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8261976" y="4563982"/>
              <a:ext cx="406697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9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45%</a:t>
              </a:r>
            </a:p>
          </p:txBody>
        </p:sp>
        <p:sp>
          <p:nvSpPr>
            <p:cNvPr id="29" name="pg27"/>
            <p:cNvSpPr/>
            <p:nvPr/>
          </p:nvSpPr>
          <p:spPr>
            <a:xfrm>
              <a:off x="11058969" y="3412025"/>
              <a:ext cx="443273" cy="182824"/>
            </a:xfrm>
            <a:custGeom>
              <a:avLst/>
              <a:pathLst>
                <a:path w="443273" h="182824">
                  <a:moveTo>
                    <a:pt x="27431" y="182824"/>
                  </a:moveTo>
                  <a:lnTo>
                    <a:pt x="415841" y="182824"/>
                  </a:lnTo>
                  <a:lnTo>
                    <a:pt x="414737" y="182802"/>
                  </a:lnTo>
                  <a:lnTo>
                    <a:pt x="419148" y="182624"/>
                  </a:lnTo>
                  <a:lnTo>
                    <a:pt x="423473" y="181741"/>
                  </a:lnTo>
                  <a:lnTo>
                    <a:pt x="427601" y="180175"/>
                  </a:lnTo>
                  <a:lnTo>
                    <a:pt x="431424" y="177968"/>
                  </a:lnTo>
                  <a:lnTo>
                    <a:pt x="434844" y="175176"/>
                  </a:lnTo>
                  <a:lnTo>
                    <a:pt x="437771" y="171871"/>
                  </a:lnTo>
                  <a:lnTo>
                    <a:pt x="440131" y="168140"/>
                  </a:lnTo>
                  <a:lnTo>
                    <a:pt x="441861" y="164079"/>
                  </a:lnTo>
                  <a:lnTo>
                    <a:pt x="442918" y="159792"/>
                  </a:lnTo>
                  <a:lnTo>
                    <a:pt x="443273" y="155392"/>
                  </a:lnTo>
                  <a:lnTo>
                    <a:pt x="443273" y="27432"/>
                  </a:lnTo>
                  <a:lnTo>
                    <a:pt x="442918" y="23031"/>
                  </a:lnTo>
                  <a:lnTo>
                    <a:pt x="441861" y="18745"/>
                  </a:lnTo>
                  <a:lnTo>
                    <a:pt x="440131" y="14683"/>
                  </a:lnTo>
                  <a:lnTo>
                    <a:pt x="437771" y="10952"/>
                  </a:lnTo>
                  <a:lnTo>
                    <a:pt x="434844" y="7647"/>
                  </a:lnTo>
                  <a:lnTo>
                    <a:pt x="431424" y="4855"/>
                  </a:lnTo>
                  <a:lnTo>
                    <a:pt x="427601" y="2648"/>
                  </a:lnTo>
                  <a:lnTo>
                    <a:pt x="423473" y="1083"/>
                  </a:lnTo>
                  <a:lnTo>
                    <a:pt x="419148" y="200"/>
                  </a:lnTo>
                  <a:lnTo>
                    <a:pt x="4158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5392"/>
                  </a:lnTo>
                  <a:lnTo>
                    <a:pt x="88" y="153185"/>
                  </a:lnTo>
                  <a:lnTo>
                    <a:pt x="88" y="157599"/>
                  </a:lnTo>
                  <a:lnTo>
                    <a:pt x="797" y="161957"/>
                  </a:lnTo>
                  <a:lnTo>
                    <a:pt x="2195" y="166144"/>
                  </a:lnTo>
                  <a:lnTo>
                    <a:pt x="4246" y="170053"/>
                  </a:lnTo>
                  <a:lnTo>
                    <a:pt x="6898" y="173583"/>
                  </a:lnTo>
                  <a:lnTo>
                    <a:pt x="10082" y="176641"/>
                  </a:lnTo>
                  <a:lnTo>
                    <a:pt x="13716" y="179149"/>
                  </a:lnTo>
                  <a:lnTo>
                    <a:pt x="17704" y="181041"/>
                  </a:lnTo>
                  <a:lnTo>
                    <a:pt x="21944" y="182270"/>
                  </a:lnTo>
                  <a:lnTo>
                    <a:pt x="26327" y="18280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tx28"/>
            <p:cNvSpPr/>
            <p:nvPr/>
          </p:nvSpPr>
          <p:spPr>
            <a:xfrm>
              <a:off x="11077257" y="3427932"/>
              <a:ext cx="406697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9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70%</a:t>
              </a:r>
            </a:p>
          </p:txBody>
        </p:sp>
        <p:sp>
          <p:nvSpPr>
            <p:cNvPr id="31" name="pg29"/>
            <p:cNvSpPr/>
            <p:nvPr/>
          </p:nvSpPr>
          <p:spPr>
            <a:xfrm>
              <a:off x="3148029" y="5704841"/>
              <a:ext cx="443273" cy="182824"/>
            </a:xfrm>
            <a:custGeom>
              <a:avLst/>
              <a:pathLst>
                <a:path w="443273" h="182824">
                  <a:moveTo>
                    <a:pt x="27431" y="182824"/>
                  </a:moveTo>
                  <a:lnTo>
                    <a:pt x="415841" y="182824"/>
                  </a:lnTo>
                  <a:lnTo>
                    <a:pt x="414737" y="182802"/>
                  </a:lnTo>
                  <a:lnTo>
                    <a:pt x="419148" y="182624"/>
                  </a:lnTo>
                  <a:lnTo>
                    <a:pt x="423473" y="181741"/>
                  </a:lnTo>
                  <a:lnTo>
                    <a:pt x="427601" y="180175"/>
                  </a:lnTo>
                  <a:lnTo>
                    <a:pt x="431424" y="177968"/>
                  </a:lnTo>
                  <a:lnTo>
                    <a:pt x="434844" y="175176"/>
                  </a:lnTo>
                  <a:lnTo>
                    <a:pt x="437771" y="171871"/>
                  </a:lnTo>
                  <a:lnTo>
                    <a:pt x="440131" y="168140"/>
                  </a:lnTo>
                  <a:lnTo>
                    <a:pt x="441861" y="164079"/>
                  </a:lnTo>
                  <a:lnTo>
                    <a:pt x="442918" y="159792"/>
                  </a:lnTo>
                  <a:lnTo>
                    <a:pt x="443273" y="155392"/>
                  </a:lnTo>
                  <a:lnTo>
                    <a:pt x="443273" y="27432"/>
                  </a:lnTo>
                  <a:lnTo>
                    <a:pt x="442918" y="23031"/>
                  </a:lnTo>
                  <a:lnTo>
                    <a:pt x="441861" y="18745"/>
                  </a:lnTo>
                  <a:lnTo>
                    <a:pt x="440131" y="14683"/>
                  </a:lnTo>
                  <a:lnTo>
                    <a:pt x="437771" y="10952"/>
                  </a:lnTo>
                  <a:lnTo>
                    <a:pt x="434844" y="7647"/>
                  </a:lnTo>
                  <a:lnTo>
                    <a:pt x="431424" y="4855"/>
                  </a:lnTo>
                  <a:lnTo>
                    <a:pt x="427601" y="2648"/>
                  </a:lnTo>
                  <a:lnTo>
                    <a:pt x="423473" y="1083"/>
                  </a:lnTo>
                  <a:lnTo>
                    <a:pt x="419148" y="200"/>
                  </a:lnTo>
                  <a:lnTo>
                    <a:pt x="4158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5392"/>
                  </a:lnTo>
                  <a:lnTo>
                    <a:pt x="88" y="153185"/>
                  </a:lnTo>
                  <a:lnTo>
                    <a:pt x="88" y="157599"/>
                  </a:lnTo>
                  <a:lnTo>
                    <a:pt x="797" y="161957"/>
                  </a:lnTo>
                  <a:lnTo>
                    <a:pt x="2195" y="166144"/>
                  </a:lnTo>
                  <a:lnTo>
                    <a:pt x="4246" y="170053"/>
                  </a:lnTo>
                  <a:lnTo>
                    <a:pt x="6898" y="173583"/>
                  </a:lnTo>
                  <a:lnTo>
                    <a:pt x="10082" y="176641"/>
                  </a:lnTo>
                  <a:lnTo>
                    <a:pt x="13715" y="179149"/>
                  </a:lnTo>
                  <a:lnTo>
                    <a:pt x="17704" y="181041"/>
                  </a:lnTo>
                  <a:lnTo>
                    <a:pt x="21944" y="182270"/>
                  </a:lnTo>
                  <a:lnTo>
                    <a:pt x="26327" y="18280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3166317" y="5720748"/>
              <a:ext cx="406697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9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33" name="pg31"/>
            <p:cNvSpPr/>
            <p:nvPr/>
          </p:nvSpPr>
          <p:spPr>
            <a:xfrm>
              <a:off x="4837198" y="4796795"/>
              <a:ext cx="443273" cy="182824"/>
            </a:xfrm>
            <a:custGeom>
              <a:avLst/>
              <a:pathLst>
                <a:path w="443273" h="182824">
                  <a:moveTo>
                    <a:pt x="27431" y="182824"/>
                  </a:moveTo>
                  <a:lnTo>
                    <a:pt x="415841" y="182824"/>
                  </a:lnTo>
                  <a:lnTo>
                    <a:pt x="414737" y="182802"/>
                  </a:lnTo>
                  <a:lnTo>
                    <a:pt x="419148" y="182624"/>
                  </a:lnTo>
                  <a:lnTo>
                    <a:pt x="423473" y="181741"/>
                  </a:lnTo>
                  <a:lnTo>
                    <a:pt x="427601" y="180175"/>
                  </a:lnTo>
                  <a:lnTo>
                    <a:pt x="431424" y="177968"/>
                  </a:lnTo>
                  <a:lnTo>
                    <a:pt x="434844" y="175176"/>
                  </a:lnTo>
                  <a:lnTo>
                    <a:pt x="437771" y="171871"/>
                  </a:lnTo>
                  <a:lnTo>
                    <a:pt x="440131" y="168140"/>
                  </a:lnTo>
                  <a:lnTo>
                    <a:pt x="441861" y="164079"/>
                  </a:lnTo>
                  <a:lnTo>
                    <a:pt x="442918" y="159792"/>
                  </a:lnTo>
                  <a:lnTo>
                    <a:pt x="443273" y="155392"/>
                  </a:lnTo>
                  <a:lnTo>
                    <a:pt x="443273" y="27431"/>
                  </a:lnTo>
                  <a:lnTo>
                    <a:pt x="442918" y="23031"/>
                  </a:lnTo>
                  <a:lnTo>
                    <a:pt x="441861" y="18745"/>
                  </a:lnTo>
                  <a:lnTo>
                    <a:pt x="440131" y="14683"/>
                  </a:lnTo>
                  <a:lnTo>
                    <a:pt x="437771" y="10952"/>
                  </a:lnTo>
                  <a:lnTo>
                    <a:pt x="434844" y="7647"/>
                  </a:lnTo>
                  <a:lnTo>
                    <a:pt x="431424" y="4855"/>
                  </a:lnTo>
                  <a:lnTo>
                    <a:pt x="427601" y="2648"/>
                  </a:lnTo>
                  <a:lnTo>
                    <a:pt x="423473" y="1083"/>
                  </a:lnTo>
                  <a:lnTo>
                    <a:pt x="419148" y="200"/>
                  </a:lnTo>
                  <a:lnTo>
                    <a:pt x="4158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5392"/>
                  </a:lnTo>
                  <a:lnTo>
                    <a:pt x="88" y="153185"/>
                  </a:lnTo>
                  <a:lnTo>
                    <a:pt x="88" y="157599"/>
                  </a:lnTo>
                  <a:lnTo>
                    <a:pt x="797" y="161957"/>
                  </a:lnTo>
                  <a:lnTo>
                    <a:pt x="2195" y="166144"/>
                  </a:lnTo>
                  <a:lnTo>
                    <a:pt x="4246" y="170053"/>
                  </a:lnTo>
                  <a:lnTo>
                    <a:pt x="6898" y="173583"/>
                  </a:lnTo>
                  <a:lnTo>
                    <a:pt x="10082" y="176641"/>
                  </a:lnTo>
                  <a:lnTo>
                    <a:pt x="13715" y="179149"/>
                  </a:lnTo>
                  <a:lnTo>
                    <a:pt x="17704" y="181041"/>
                  </a:lnTo>
                  <a:lnTo>
                    <a:pt x="21944" y="182270"/>
                  </a:lnTo>
                  <a:lnTo>
                    <a:pt x="26327" y="18280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tx32"/>
            <p:cNvSpPr/>
            <p:nvPr/>
          </p:nvSpPr>
          <p:spPr>
            <a:xfrm>
              <a:off x="4855486" y="4812702"/>
              <a:ext cx="406697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9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30%</a:t>
              </a:r>
            </a:p>
          </p:txBody>
        </p:sp>
        <p:sp>
          <p:nvSpPr>
            <p:cNvPr id="35" name="pg33"/>
            <p:cNvSpPr/>
            <p:nvPr/>
          </p:nvSpPr>
          <p:spPr>
            <a:xfrm>
              <a:off x="7652479" y="3434726"/>
              <a:ext cx="443273" cy="182824"/>
            </a:xfrm>
            <a:custGeom>
              <a:avLst/>
              <a:pathLst>
                <a:path w="443273" h="182824">
                  <a:moveTo>
                    <a:pt x="27431" y="182824"/>
                  </a:moveTo>
                  <a:lnTo>
                    <a:pt x="415841" y="182824"/>
                  </a:lnTo>
                  <a:lnTo>
                    <a:pt x="414737" y="182802"/>
                  </a:lnTo>
                  <a:lnTo>
                    <a:pt x="419148" y="182624"/>
                  </a:lnTo>
                  <a:lnTo>
                    <a:pt x="423473" y="181741"/>
                  </a:lnTo>
                  <a:lnTo>
                    <a:pt x="427601" y="180175"/>
                  </a:lnTo>
                  <a:lnTo>
                    <a:pt x="431424" y="177968"/>
                  </a:lnTo>
                  <a:lnTo>
                    <a:pt x="434844" y="175176"/>
                  </a:lnTo>
                  <a:lnTo>
                    <a:pt x="437771" y="171871"/>
                  </a:lnTo>
                  <a:lnTo>
                    <a:pt x="440131" y="168140"/>
                  </a:lnTo>
                  <a:lnTo>
                    <a:pt x="441861" y="164079"/>
                  </a:lnTo>
                  <a:lnTo>
                    <a:pt x="442918" y="159792"/>
                  </a:lnTo>
                  <a:lnTo>
                    <a:pt x="443273" y="155392"/>
                  </a:lnTo>
                  <a:lnTo>
                    <a:pt x="443273" y="27431"/>
                  </a:lnTo>
                  <a:lnTo>
                    <a:pt x="442918" y="23031"/>
                  </a:lnTo>
                  <a:lnTo>
                    <a:pt x="441861" y="18745"/>
                  </a:lnTo>
                  <a:lnTo>
                    <a:pt x="440131" y="14683"/>
                  </a:lnTo>
                  <a:lnTo>
                    <a:pt x="437771" y="10952"/>
                  </a:lnTo>
                  <a:lnTo>
                    <a:pt x="434844" y="7647"/>
                  </a:lnTo>
                  <a:lnTo>
                    <a:pt x="431424" y="4855"/>
                  </a:lnTo>
                  <a:lnTo>
                    <a:pt x="427601" y="2648"/>
                  </a:lnTo>
                  <a:lnTo>
                    <a:pt x="423473" y="1083"/>
                  </a:lnTo>
                  <a:lnTo>
                    <a:pt x="419148" y="200"/>
                  </a:lnTo>
                  <a:lnTo>
                    <a:pt x="4158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5392"/>
                  </a:lnTo>
                  <a:lnTo>
                    <a:pt x="88" y="153185"/>
                  </a:lnTo>
                  <a:lnTo>
                    <a:pt x="88" y="157599"/>
                  </a:lnTo>
                  <a:lnTo>
                    <a:pt x="797" y="161957"/>
                  </a:lnTo>
                  <a:lnTo>
                    <a:pt x="2195" y="166144"/>
                  </a:lnTo>
                  <a:lnTo>
                    <a:pt x="4246" y="170053"/>
                  </a:lnTo>
                  <a:lnTo>
                    <a:pt x="6898" y="173583"/>
                  </a:lnTo>
                  <a:lnTo>
                    <a:pt x="10082" y="176641"/>
                  </a:lnTo>
                  <a:lnTo>
                    <a:pt x="13715" y="179149"/>
                  </a:lnTo>
                  <a:lnTo>
                    <a:pt x="17704" y="181041"/>
                  </a:lnTo>
                  <a:lnTo>
                    <a:pt x="21944" y="182270"/>
                  </a:lnTo>
                  <a:lnTo>
                    <a:pt x="26327" y="18280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tx34"/>
            <p:cNvSpPr/>
            <p:nvPr/>
          </p:nvSpPr>
          <p:spPr>
            <a:xfrm>
              <a:off x="7670767" y="3450236"/>
              <a:ext cx="406697" cy="1490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9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60%</a:t>
              </a:r>
            </a:p>
          </p:txBody>
        </p:sp>
        <p:sp>
          <p:nvSpPr>
            <p:cNvPr id="37" name="pg35"/>
            <p:cNvSpPr/>
            <p:nvPr/>
          </p:nvSpPr>
          <p:spPr>
            <a:xfrm>
              <a:off x="10411255" y="1618635"/>
              <a:ext cx="556283" cy="182824"/>
            </a:xfrm>
            <a:custGeom>
              <a:avLst/>
              <a:pathLst>
                <a:path w="556283" h="182824">
                  <a:moveTo>
                    <a:pt x="27431" y="182824"/>
                  </a:moveTo>
                  <a:lnTo>
                    <a:pt x="528851" y="182824"/>
                  </a:lnTo>
                  <a:lnTo>
                    <a:pt x="527747" y="182802"/>
                  </a:lnTo>
                  <a:lnTo>
                    <a:pt x="532158" y="182624"/>
                  </a:lnTo>
                  <a:lnTo>
                    <a:pt x="536483" y="181741"/>
                  </a:lnTo>
                  <a:lnTo>
                    <a:pt x="540611" y="180175"/>
                  </a:lnTo>
                  <a:lnTo>
                    <a:pt x="544434" y="177968"/>
                  </a:lnTo>
                  <a:lnTo>
                    <a:pt x="547854" y="175176"/>
                  </a:lnTo>
                  <a:lnTo>
                    <a:pt x="550782" y="171871"/>
                  </a:lnTo>
                  <a:lnTo>
                    <a:pt x="553141" y="168140"/>
                  </a:lnTo>
                  <a:lnTo>
                    <a:pt x="554872" y="164079"/>
                  </a:lnTo>
                  <a:lnTo>
                    <a:pt x="555928" y="159792"/>
                  </a:lnTo>
                  <a:lnTo>
                    <a:pt x="556283" y="155392"/>
                  </a:lnTo>
                  <a:lnTo>
                    <a:pt x="556283" y="27431"/>
                  </a:lnTo>
                  <a:lnTo>
                    <a:pt x="555928" y="23031"/>
                  </a:lnTo>
                  <a:lnTo>
                    <a:pt x="554872" y="18745"/>
                  </a:lnTo>
                  <a:lnTo>
                    <a:pt x="553141" y="14683"/>
                  </a:lnTo>
                  <a:lnTo>
                    <a:pt x="550782" y="10952"/>
                  </a:lnTo>
                  <a:lnTo>
                    <a:pt x="547854" y="7647"/>
                  </a:lnTo>
                  <a:lnTo>
                    <a:pt x="544434" y="4855"/>
                  </a:lnTo>
                  <a:lnTo>
                    <a:pt x="540611" y="2648"/>
                  </a:lnTo>
                  <a:lnTo>
                    <a:pt x="536483" y="1083"/>
                  </a:lnTo>
                  <a:lnTo>
                    <a:pt x="532158" y="200"/>
                  </a:lnTo>
                  <a:lnTo>
                    <a:pt x="52885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5392"/>
                  </a:lnTo>
                  <a:lnTo>
                    <a:pt x="88" y="153185"/>
                  </a:lnTo>
                  <a:lnTo>
                    <a:pt x="88" y="157599"/>
                  </a:lnTo>
                  <a:lnTo>
                    <a:pt x="797" y="161957"/>
                  </a:lnTo>
                  <a:lnTo>
                    <a:pt x="2195" y="166144"/>
                  </a:lnTo>
                  <a:lnTo>
                    <a:pt x="4246" y="170053"/>
                  </a:lnTo>
                  <a:lnTo>
                    <a:pt x="6898" y="173583"/>
                  </a:lnTo>
                  <a:lnTo>
                    <a:pt x="10082" y="176641"/>
                  </a:lnTo>
                  <a:lnTo>
                    <a:pt x="13716" y="179149"/>
                  </a:lnTo>
                  <a:lnTo>
                    <a:pt x="17704" y="181041"/>
                  </a:lnTo>
                  <a:lnTo>
                    <a:pt x="21944" y="182270"/>
                  </a:lnTo>
                  <a:lnTo>
                    <a:pt x="26327" y="182802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10429543" y="1634541"/>
              <a:ext cx="519707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9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106849" y="6440481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979713" y="4170366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852576" y="1900252"/>
              <a:ext cx="5846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42" name="pl40"/>
            <p:cNvSpPr/>
            <p:nvPr/>
          </p:nvSpPr>
          <p:spPr>
            <a:xfrm>
              <a:off x="1539733" y="6522690"/>
              <a:ext cx="10001286" cy="0"/>
            </a:xfrm>
            <a:custGeom>
              <a:avLst/>
              <a:pathLst>
                <a:path w="10001286" h="0">
                  <a:moveTo>
                    <a:pt x="0" y="0"/>
                  </a:moveTo>
                  <a:lnTo>
                    <a:pt x="100012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238431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519959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8014880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1083016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2130045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2025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494532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760607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2035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1057588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&lt;span style='font-size:17pt'&gt;Health costs from pollution ($ billions) if Euro VI is: &lt;span style='font-size:17pt; color:#A02226'&gt;**Not introduced**, &lt;br&gt;&lt;span style='font-size:17pt; color:#F68B33'&gt;**introduced in 2027**, &lt;span style='font-size:17pt; color:#FFC35A'&gt;**introduced in 2024**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10204548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471" y="4050535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471" y="157838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336471" y="3110669"/>
              <a:ext cx="6933615" cy="1647286"/>
            </a:xfrm>
            <a:custGeom>
              <a:avLst/>
              <a:pathLst>
                <a:path w="6933615" h="1647286">
                  <a:moveTo>
                    <a:pt x="0" y="3412"/>
                  </a:moveTo>
                  <a:lnTo>
                    <a:pt x="346680" y="80535"/>
                  </a:lnTo>
                  <a:lnTo>
                    <a:pt x="693361" y="83967"/>
                  </a:lnTo>
                  <a:lnTo>
                    <a:pt x="1040042" y="110068"/>
                  </a:lnTo>
                  <a:lnTo>
                    <a:pt x="1386723" y="187985"/>
                  </a:lnTo>
                  <a:lnTo>
                    <a:pt x="1733403" y="308072"/>
                  </a:lnTo>
                  <a:lnTo>
                    <a:pt x="2080084" y="428825"/>
                  </a:lnTo>
                  <a:lnTo>
                    <a:pt x="2426765" y="533331"/>
                  </a:lnTo>
                  <a:lnTo>
                    <a:pt x="2773446" y="625138"/>
                  </a:lnTo>
                  <a:lnTo>
                    <a:pt x="3120126" y="703914"/>
                  </a:lnTo>
                  <a:lnTo>
                    <a:pt x="3466807" y="773473"/>
                  </a:lnTo>
                  <a:lnTo>
                    <a:pt x="3813488" y="837166"/>
                  </a:lnTo>
                  <a:lnTo>
                    <a:pt x="4160169" y="891473"/>
                  </a:lnTo>
                  <a:lnTo>
                    <a:pt x="4506849" y="938397"/>
                  </a:lnTo>
                  <a:lnTo>
                    <a:pt x="4853530" y="979112"/>
                  </a:lnTo>
                  <a:lnTo>
                    <a:pt x="5200211" y="1013538"/>
                  </a:lnTo>
                  <a:lnTo>
                    <a:pt x="5546892" y="1043029"/>
                  </a:lnTo>
                  <a:lnTo>
                    <a:pt x="5893572" y="1066416"/>
                  </a:lnTo>
                  <a:lnTo>
                    <a:pt x="6240253" y="1083923"/>
                  </a:lnTo>
                  <a:lnTo>
                    <a:pt x="6586934" y="1098709"/>
                  </a:lnTo>
                  <a:lnTo>
                    <a:pt x="6933615" y="1108643"/>
                  </a:lnTo>
                  <a:lnTo>
                    <a:pt x="6933615" y="1647286"/>
                  </a:lnTo>
                  <a:lnTo>
                    <a:pt x="6586934" y="1615813"/>
                  </a:lnTo>
                  <a:lnTo>
                    <a:pt x="6240253" y="1579994"/>
                  </a:lnTo>
                  <a:lnTo>
                    <a:pt x="5893572" y="1540448"/>
                  </a:lnTo>
                  <a:lnTo>
                    <a:pt x="5546892" y="1495398"/>
                  </a:lnTo>
                  <a:lnTo>
                    <a:pt x="5200211" y="1443483"/>
                  </a:lnTo>
                  <a:lnTo>
                    <a:pt x="4853530" y="1386358"/>
                  </a:lnTo>
                  <a:lnTo>
                    <a:pt x="4506849" y="1322681"/>
                  </a:lnTo>
                  <a:lnTo>
                    <a:pt x="4160169" y="1251208"/>
                  </a:lnTo>
                  <a:lnTo>
                    <a:pt x="3813488" y="1171640"/>
                  </a:lnTo>
                  <a:lnTo>
                    <a:pt x="3466807" y="1083027"/>
                  </a:lnTo>
                  <a:lnTo>
                    <a:pt x="3120126" y="987069"/>
                  </a:lnTo>
                  <a:lnTo>
                    <a:pt x="2773446" y="880449"/>
                  </a:lnTo>
                  <a:lnTo>
                    <a:pt x="2426765" y="761846"/>
                  </a:lnTo>
                  <a:lnTo>
                    <a:pt x="2080084" y="632758"/>
                  </a:lnTo>
                  <a:lnTo>
                    <a:pt x="1733403" y="489961"/>
                  </a:lnTo>
                  <a:lnTo>
                    <a:pt x="1386723" y="339067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471" y="3114082"/>
              <a:ext cx="6933615" cy="1105231"/>
            </a:xfrm>
            <a:custGeom>
              <a:avLst/>
              <a:pathLst>
                <a:path w="6933615" h="1105231">
                  <a:moveTo>
                    <a:pt x="0" y="0"/>
                  </a:moveTo>
                  <a:lnTo>
                    <a:pt x="346680" y="77122"/>
                  </a:lnTo>
                  <a:lnTo>
                    <a:pt x="693361" y="80555"/>
                  </a:lnTo>
                  <a:lnTo>
                    <a:pt x="1040042" y="106655"/>
                  </a:lnTo>
                  <a:lnTo>
                    <a:pt x="1386723" y="184573"/>
                  </a:lnTo>
                  <a:lnTo>
                    <a:pt x="1733403" y="304659"/>
                  </a:lnTo>
                  <a:lnTo>
                    <a:pt x="2080084" y="425412"/>
                  </a:lnTo>
                  <a:lnTo>
                    <a:pt x="2426765" y="529918"/>
                  </a:lnTo>
                  <a:lnTo>
                    <a:pt x="2773446" y="621725"/>
                  </a:lnTo>
                  <a:lnTo>
                    <a:pt x="3120126" y="700501"/>
                  </a:lnTo>
                  <a:lnTo>
                    <a:pt x="3466807" y="770060"/>
                  </a:lnTo>
                  <a:lnTo>
                    <a:pt x="3813488" y="833754"/>
                  </a:lnTo>
                  <a:lnTo>
                    <a:pt x="4160169" y="888061"/>
                  </a:lnTo>
                  <a:lnTo>
                    <a:pt x="4506849" y="934984"/>
                  </a:lnTo>
                  <a:lnTo>
                    <a:pt x="4853530" y="975699"/>
                  </a:lnTo>
                  <a:lnTo>
                    <a:pt x="5200211" y="1010126"/>
                  </a:lnTo>
                  <a:lnTo>
                    <a:pt x="5546892" y="1039616"/>
                  </a:lnTo>
                  <a:lnTo>
                    <a:pt x="5893572" y="1063003"/>
                  </a:lnTo>
                  <a:lnTo>
                    <a:pt x="6240253" y="1080510"/>
                  </a:lnTo>
                  <a:lnTo>
                    <a:pt x="6586934" y="1095297"/>
                  </a:lnTo>
                  <a:lnTo>
                    <a:pt x="6933615" y="11052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336471" y="3110669"/>
              <a:ext cx="6933615" cy="1647286"/>
            </a:xfrm>
            <a:custGeom>
              <a:avLst/>
              <a:pathLst>
                <a:path w="6933615" h="1647286">
                  <a:moveTo>
                    <a:pt x="6933615" y="1647286"/>
                  </a:moveTo>
                  <a:lnTo>
                    <a:pt x="6586934" y="1615813"/>
                  </a:lnTo>
                  <a:lnTo>
                    <a:pt x="6240253" y="1579994"/>
                  </a:lnTo>
                  <a:lnTo>
                    <a:pt x="5893572" y="1540448"/>
                  </a:lnTo>
                  <a:lnTo>
                    <a:pt x="5546892" y="1495398"/>
                  </a:lnTo>
                  <a:lnTo>
                    <a:pt x="5200211" y="1443483"/>
                  </a:lnTo>
                  <a:lnTo>
                    <a:pt x="4853530" y="1386358"/>
                  </a:lnTo>
                  <a:lnTo>
                    <a:pt x="4506849" y="1322681"/>
                  </a:lnTo>
                  <a:lnTo>
                    <a:pt x="4160169" y="1251208"/>
                  </a:lnTo>
                  <a:lnTo>
                    <a:pt x="3813488" y="1171640"/>
                  </a:lnTo>
                  <a:lnTo>
                    <a:pt x="3466807" y="1083027"/>
                  </a:lnTo>
                  <a:lnTo>
                    <a:pt x="3120126" y="987069"/>
                  </a:lnTo>
                  <a:lnTo>
                    <a:pt x="2773446" y="880449"/>
                  </a:lnTo>
                  <a:lnTo>
                    <a:pt x="2426765" y="761846"/>
                  </a:lnTo>
                  <a:lnTo>
                    <a:pt x="2080084" y="632758"/>
                  </a:lnTo>
                  <a:lnTo>
                    <a:pt x="1733403" y="489961"/>
                  </a:lnTo>
                  <a:lnTo>
                    <a:pt x="1386723" y="339067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1336471" y="3110669"/>
              <a:ext cx="6933615" cy="1471136"/>
            </a:xfrm>
            <a:custGeom>
              <a:avLst/>
              <a:pathLst>
                <a:path w="6933615" h="1471136">
                  <a:moveTo>
                    <a:pt x="0" y="3412"/>
                  </a:moveTo>
                  <a:lnTo>
                    <a:pt x="346680" y="80535"/>
                  </a:lnTo>
                  <a:lnTo>
                    <a:pt x="693361" y="83967"/>
                  </a:lnTo>
                  <a:lnTo>
                    <a:pt x="1040042" y="110068"/>
                  </a:lnTo>
                  <a:lnTo>
                    <a:pt x="1386723" y="124908"/>
                  </a:lnTo>
                  <a:lnTo>
                    <a:pt x="1733403" y="117076"/>
                  </a:lnTo>
                  <a:lnTo>
                    <a:pt x="2080084" y="104967"/>
                  </a:lnTo>
                  <a:lnTo>
                    <a:pt x="2426765" y="146353"/>
                  </a:lnTo>
                  <a:lnTo>
                    <a:pt x="2773446" y="245424"/>
                  </a:lnTo>
                  <a:lnTo>
                    <a:pt x="3120126" y="335077"/>
                  </a:lnTo>
                  <a:lnTo>
                    <a:pt x="3466807" y="415609"/>
                  </a:lnTo>
                  <a:lnTo>
                    <a:pt x="3813488" y="491413"/>
                  </a:lnTo>
                  <a:lnTo>
                    <a:pt x="4160169" y="557483"/>
                  </a:lnTo>
                  <a:lnTo>
                    <a:pt x="4506849" y="615906"/>
                  </a:lnTo>
                  <a:lnTo>
                    <a:pt x="4853530" y="668263"/>
                  </a:lnTo>
                  <a:lnTo>
                    <a:pt x="5200211" y="715039"/>
                  </a:lnTo>
                  <a:lnTo>
                    <a:pt x="5546892" y="757528"/>
                  </a:lnTo>
                  <a:lnTo>
                    <a:pt x="5893572" y="794668"/>
                  </a:lnTo>
                  <a:lnTo>
                    <a:pt x="6240253" y="825909"/>
                  </a:lnTo>
                  <a:lnTo>
                    <a:pt x="6586934" y="854403"/>
                  </a:lnTo>
                  <a:lnTo>
                    <a:pt x="6933615" y="878728"/>
                  </a:lnTo>
                  <a:lnTo>
                    <a:pt x="6933615" y="1471136"/>
                  </a:lnTo>
                  <a:lnTo>
                    <a:pt x="6586934" y="1426117"/>
                  </a:lnTo>
                  <a:lnTo>
                    <a:pt x="6240253" y="1376957"/>
                  </a:lnTo>
                  <a:lnTo>
                    <a:pt x="5893572" y="1323619"/>
                  </a:lnTo>
                  <a:lnTo>
                    <a:pt x="5546892" y="1264414"/>
                  </a:lnTo>
                  <a:lnTo>
                    <a:pt x="5200211" y="1198492"/>
                  </a:lnTo>
                  <a:lnTo>
                    <a:pt x="4853530" y="1127542"/>
                  </a:lnTo>
                  <a:lnTo>
                    <a:pt x="4506849" y="1050290"/>
                  </a:lnTo>
                  <a:lnTo>
                    <a:pt x="4160169" y="964885"/>
                  </a:lnTo>
                  <a:lnTo>
                    <a:pt x="3813488" y="870800"/>
                  </a:lnTo>
                  <a:lnTo>
                    <a:pt x="3466807" y="767148"/>
                  </a:lnTo>
                  <a:lnTo>
                    <a:pt x="3120126" y="656797"/>
                  </a:lnTo>
                  <a:lnTo>
                    <a:pt x="2773446" y="535522"/>
                  </a:lnTo>
                  <a:lnTo>
                    <a:pt x="2426765" y="405587"/>
                  </a:lnTo>
                  <a:lnTo>
                    <a:pt x="2080084" y="331039"/>
                  </a:lnTo>
                  <a:lnTo>
                    <a:pt x="1733403" y="310157"/>
                  </a:lnTo>
                  <a:lnTo>
                    <a:pt x="1386723" y="278945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336471" y="3114082"/>
              <a:ext cx="6933615" cy="875315"/>
            </a:xfrm>
            <a:custGeom>
              <a:avLst/>
              <a:pathLst>
                <a:path w="6933615" h="875315">
                  <a:moveTo>
                    <a:pt x="0" y="0"/>
                  </a:moveTo>
                  <a:lnTo>
                    <a:pt x="346680" y="77122"/>
                  </a:lnTo>
                  <a:lnTo>
                    <a:pt x="693361" y="80555"/>
                  </a:lnTo>
                  <a:lnTo>
                    <a:pt x="1040042" y="106655"/>
                  </a:lnTo>
                  <a:lnTo>
                    <a:pt x="1386723" y="121495"/>
                  </a:lnTo>
                  <a:lnTo>
                    <a:pt x="1733403" y="113664"/>
                  </a:lnTo>
                  <a:lnTo>
                    <a:pt x="2080084" y="101554"/>
                  </a:lnTo>
                  <a:lnTo>
                    <a:pt x="2426765" y="142940"/>
                  </a:lnTo>
                  <a:lnTo>
                    <a:pt x="2773446" y="242011"/>
                  </a:lnTo>
                  <a:lnTo>
                    <a:pt x="3120126" y="331664"/>
                  </a:lnTo>
                  <a:lnTo>
                    <a:pt x="3466807" y="412196"/>
                  </a:lnTo>
                  <a:lnTo>
                    <a:pt x="3813488" y="488000"/>
                  </a:lnTo>
                  <a:lnTo>
                    <a:pt x="4160169" y="554070"/>
                  </a:lnTo>
                  <a:lnTo>
                    <a:pt x="4506849" y="612493"/>
                  </a:lnTo>
                  <a:lnTo>
                    <a:pt x="4853530" y="664850"/>
                  </a:lnTo>
                  <a:lnTo>
                    <a:pt x="5200211" y="711626"/>
                  </a:lnTo>
                  <a:lnTo>
                    <a:pt x="5546892" y="754115"/>
                  </a:lnTo>
                  <a:lnTo>
                    <a:pt x="5893572" y="791256"/>
                  </a:lnTo>
                  <a:lnTo>
                    <a:pt x="6240253" y="822497"/>
                  </a:lnTo>
                  <a:lnTo>
                    <a:pt x="6586934" y="850990"/>
                  </a:lnTo>
                  <a:lnTo>
                    <a:pt x="6933615" y="8753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336471" y="3110669"/>
              <a:ext cx="6933615" cy="1471136"/>
            </a:xfrm>
            <a:custGeom>
              <a:avLst/>
              <a:pathLst>
                <a:path w="6933615" h="1471136">
                  <a:moveTo>
                    <a:pt x="6933615" y="1471136"/>
                  </a:moveTo>
                  <a:lnTo>
                    <a:pt x="6586934" y="1426117"/>
                  </a:lnTo>
                  <a:lnTo>
                    <a:pt x="6240253" y="1376957"/>
                  </a:lnTo>
                  <a:lnTo>
                    <a:pt x="5893572" y="1323619"/>
                  </a:lnTo>
                  <a:lnTo>
                    <a:pt x="5546892" y="1264414"/>
                  </a:lnTo>
                  <a:lnTo>
                    <a:pt x="5200211" y="1198492"/>
                  </a:lnTo>
                  <a:lnTo>
                    <a:pt x="4853530" y="1127542"/>
                  </a:lnTo>
                  <a:lnTo>
                    <a:pt x="4506849" y="1050290"/>
                  </a:lnTo>
                  <a:lnTo>
                    <a:pt x="4160169" y="964885"/>
                  </a:lnTo>
                  <a:lnTo>
                    <a:pt x="3813488" y="870800"/>
                  </a:lnTo>
                  <a:lnTo>
                    <a:pt x="3466807" y="767148"/>
                  </a:lnTo>
                  <a:lnTo>
                    <a:pt x="3120126" y="656797"/>
                  </a:lnTo>
                  <a:lnTo>
                    <a:pt x="2773446" y="535522"/>
                  </a:lnTo>
                  <a:lnTo>
                    <a:pt x="2426765" y="405587"/>
                  </a:lnTo>
                  <a:lnTo>
                    <a:pt x="2080084" y="331039"/>
                  </a:lnTo>
                  <a:lnTo>
                    <a:pt x="1733403" y="310157"/>
                  </a:lnTo>
                  <a:lnTo>
                    <a:pt x="1386723" y="278945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1336471" y="1779367"/>
              <a:ext cx="6933615" cy="1670354"/>
            </a:xfrm>
            <a:custGeom>
              <a:avLst/>
              <a:pathLst>
                <a:path w="6933615" h="1670354">
                  <a:moveTo>
                    <a:pt x="0" y="1334714"/>
                  </a:moveTo>
                  <a:lnTo>
                    <a:pt x="346680" y="1411837"/>
                  </a:lnTo>
                  <a:lnTo>
                    <a:pt x="693361" y="1415270"/>
                  </a:lnTo>
                  <a:lnTo>
                    <a:pt x="1040042" y="1441370"/>
                  </a:lnTo>
                  <a:lnTo>
                    <a:pt x="1386723" y="1456210"/>
                  </a:lnTo>
                  <a:lnTo>
                    <a:pt x="1733403" y="1448379"/>
                  </a:lnTo>
                  <a:lnTo>
                    <a:pt x="2080084" y="1436269"/>
                  </a:lnTo>
                  <a:lnTo>
                    <a:pt x="2426765" y="1405383"/>
                  </a:lnTo>
                  <a:lnTo>
                    <a:pt x="2773446" y="1357448"/>
                  </a:lnTo>
                  <a:lnTo>
                    <a:pt x="3120126" y="1292751"/>
                  </a:lnTo>
                  <a:lnTo>
                    <a:pt x="3466807" y="1215671"/>
                  </a:lnTo>
                  <a:lnTo>
                    <a:pt x="3813488" y="1129333"/>
                  </a:lnTo>
                  <a:lnTo>
                    <a:pt x="4160169" y="1029547"/>
                  </a:lnTo>
                  <a:lnTo>
                    <a:pt x="4506849" y="919199"/>
                  </a:lnTo>
                  <a:lnTo>
                    <a:pt x="4853530" y="801140"/>
                  </a:lnTo>
                  <a:lnTo>
                    <a:pt x="5200211" y="676381"/>
                  </a:lnTo>
                  <a:lnTo>
                    <a:pt x="5546892" y="546457"/>
                  </a:lnTo>
                  <a:lnTo>
                    <a:pt x="5893572" y="411799"/>
                  </a:lnTo>
                  <a:lnTo>
                    <a:pt x="6240253" y="273191"/>
                  </a:lnTo>
                  <a:lnTo>
                    <a:pt x="6586934" y="136245"/>
                  </a:lnTo>
                  <a:lnTo>
                    <a:pt x="6933615" y="0"/>
                  </a:lnTo>
                  <a:lnTo>
                    <a:pt x="6933615" y="1109221"/>
                  </a:lnTo>
                  <a:lnTo>
                    <a:pt x="6586934" y="1166083"/>
                  </a:lnTo>
                  <a:lnTo>
                    <a:pt x="6240253" y="1225686"/>
                  </a:lnTo>
                  <a:lnTo>
                    <a:pt x="5893572" y="1287173"/>
                  </a:lnTo>
                  <a:lnTo>
                    <a:pt x="5546892" y="1347866"/>
                  </a:lnTo>
                  <a:lnTo>
                    <a:pt x="5200211" y="1405409"/>
                  </a:lnTo>
                  <a:lnTo>
                    <a:pt x="4853530" y="1461024"/>
                  </a:lnTo>
                  <a:lnTo>
                    <a:pt x="4506849" y="1513287"/>
                  </a:lnTo>
                  <a:lnTo>
                    <a:pt x="4160169" y="1559580"/>
                  </a:lnTo>
                  <a:lnTo>
                    <a:pt x="3813488" y="1598791"/>
                  </a:lnTo>
                  <a:lnTo>
                    <a:pt x="3466807" y="1629535"/>
                  </a:lnTo>
                  <a:lnTo>
                    <a:pt x="3120126" y="1653537"/>
                  </a:lnTo>
                  <a:lnTo>
                    <a:pt x="2773446" y="1667635"/>
                  </a:lnTo>
                  <a:lnTo>
                    <a:pt x="2426765" y="1670354"/>
                  </a:lnTo>
                  <a:lnTo>
                    <a:pt x="2080084" y="1662342"/>
                  </a:lnTo>
                  <a:lnTo>
                    <a:pt x="1733403" y="1641459"/>
                  </a:lnTo>
                  <a:lnTo>
                    <a:pt x="1386723" y="1610247"/>
                  </a:lnTo>
                  <a:lnTo>
                    <a:pt x="1040042" y="1563126"/>
                  </a:lnTo>
                  <a:lnTo>
                    <a:pt x="693361" y="1499616"/>
                  </a:lnTo>
                  <a:lnTo>
                    <a:pt x="346680" y="1428368"/>
                  </a:lnTo>
                  <a:lnTo>
                    <a:pt x="0" y="1331302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336471" y="1779367"/>
              <a:ext cx="6933615" cy="1456210"/>
            </a:xfrm>
            <a:custGeom>
              <a:avLst/>
              <a:pathLst>
                <a:path w="6933615" h="1456210">
                  <a:moveTo>
                    <a:pt x="0" y="1334714"/>
                  </a:moveTo>
                  <a:lnTo>
                    <a:pt x="346680" y="1411837"/>
                  </a:lnTo>
                  <a:lnTo>
                    <a:pt x="693361" y="1415270"/>
                  </a:lnTo>
                  <a:lnTo>
                    <a:pt x="1040042" y="1441370"/>
                  </a:lnTo>
                  <a:lnTo>
                    <a:pt x="1386723" y="1456210"/>
                  </a:lnTo>
                  <a:lnTo>
                    <a:pt x="1733403" y="1448379"/>
                  </a:lnTo>
                  <a:lnTo>
                    <a:pt x="2080084" y="1436269"/>
                  </a:lnTo>
                  <a:lnTo>
                    <a:pt x="2426765" y="1405383"/>
                  </a:lnTo>
                  <a:lnTo>
                    <a:pt x="2773446" y="1357448"/>
                  </a:lnTo>
                  <a:lnTo>
                    <a:pt x="3120126" y="1292751"/>
                  </a:lnTo>
                  <a:lnTo>
                    <a:pt x="3466807" y="1215671"/>
                  </a:lnTo>
                  <a:lnTo>
                    <a:pt x="3813488" y="1129333"/>
                  </a:lnTo>
                  <a:lnTo>
                    <a:pt x="4160169" y="1029547"/>
                  </a:lnTo>
                  <a:lnTo>
                    <a:pt x="4506849" y="919199"/>
                  </a:lnTo>
                  <a:lnTo>
                    <a:pt x="4853530" y="801140"/>
                  </a:lnTo>
                  <a:lnTo>
                    <a:pt x="5200211" y="676381"/>
                  </a:lnTo>
                  <a:lnTo>
                    <a:pt x="5546892" y="546457"/>
                  </a:lnTo>
                  <a:lnTo>
                    <a:pt x="5893572" y="411799"/>
                  </a:lnTo>
                  <a:lnTo>
                    <a:pt x="6240253" y="273191"/>
                  </a:lnTo>
                  <a:lnTo>
                    <a:pt x="6586934" y="136245"/>
                  </a:lnTo>
                  <a:lnTo>
                    <a:pt x="69336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336471" y="2888589"/>
              <a:ext cx="6933615" cy="561133"/>
            </a:xfrm>
            <a:custGeom>
              <a:avLst/>
              <a:pathLst>
                <a:path w="6933615" h="561133">
                  <a:moveTo>
                    <a:pt x="6933615" y="0"/>
                  </a:moveTo>
                  <a:lnTo>
                    <a:pt x="6586934" y="56861"/>
                  </a:lnTo>
                  <a:lnTo>
                    <a:pt x="6240253" y="116464"/>
                  </a:lnTo>
                  <a:lnTo>
                    <a:pt x="5893572" y="177951"/>
                  </a:lnTo>
                  <a:lnTo>
                    <a:pt x="5546892" y="238645"/>
                  </a:lnTo>
                  <a:lnTo>
                    <a:pt x="5200211" y="296187"/>
                  </a:lnTo>
                  <a:lnTo>
                    <a:pt x="4853530" y="351803"/>
                  </a:lnTo>
                  <a:lnTo>
                    <a:pt x="4506849" y="404065"/>
                  </a:lnTo>
                  <a:lnTo>
                    <a:pt x="4160169" y="450358"/>
                  </a:lnTo>
                  <a:lnTo>
                    <a:pt x="3813488" y="489569"/>
                  </a:lnTo>
                  <a:lnTo>
                    <a:pt x="3466807" y="520314"/>
                  </a:lnTo>
                  <a:lnTo>
                    <a:pt x="3120126" y="544315"/>
                  </a:lnTo>
                  <a:lnTo>
                    <a:pt x="2773446" y="558413"/>
                  </a:lnTo>
                  <a:lnTo>
                    <a:pt x="2426765" y="561133"/>
                  </a:lnTo>
                  <a:lnTo>
                    <a:pt x="2080084" y="553120"/>
                  </a:lnTo>
                  <a:lnTo>
                    <a:pt x="1733403" y="532238"/>
                  </a:lnTo>
                  <a:lnTo>
                    <a:pt x="1386723" y="501026"/>
                  </a:lnTo>
                  <a:lnTo>
                    <a:pt x="1040042" y="453905"/>
                  </a:lnTo>
                  <a:lnTo>
                    <a:pt x="693361" y="390394"/>
                  </a:lnTo>
                  <a:lnTo>
                    <a:pt x="346680" y="319146"/>
                  </a:lnTo>
                  <a:lnTo>
                    <a:pt x="0" y="222080"/>
                  </a:lnTo>
                  <a:lnTo>
                    <a:pt x="0" y="2220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336471" y="3112375"/>
              <a:ext cx="6933615" cy="1393230"/>
            </a:xfrm>
            <a:custGeom>
              <a:avLst/>
              <a:pathLst>
                <a:path w="6933615" h="1393230">
                  <a:moveTo>
                    <a:pt x="0" y="0"/>
                  </a:moveTo>
                  <a:lnTo>
                    <a:pt x="346680" y="87089"/>
                  </a:lnTo>
                  <a:lnTo>
                    <a:pt x="693361" y="124514"/>
                  </a:lnTo>
                  <a:lnTo>
                    <a:pt x="1040042" y="169566"/>
                  </a:lnTo>
                  <a:lnTo>
                    <a:pt x="1386723" y="262445"/>
                  </a:lnTo>
                  <a:lnTo>
                    <a:pt x="1733403" y="398356"/>
                  </a:lnTo>
                  <a:lnTo>
                    <a:pt x="2080084" y="530538"/>
                  </a:lnTo>
                  <a:lnTo>
                    <a:pt x="2426765" y="647858"/>
                  </a:lnTo>
                  <a:lnTo>
                    <a:pt x="2773446" y="753722"/>
                  </a:lnTo>
                  <a:lnTo>
                    <a:pt x="3120126" y="847211"/>
                  </a:lnTo>
                  <a:lnTo>
                    <a:pt x="3466807" y="930841"/>
                  </a:lnTo>
                  <a:lnTo>
                    <a:pt x="3813488" y="1007937"/>
                  </a:lnTo>
                  <a:lnTo>
                    <a:pt x="4160169" y="1075932"/>
                  </a:lnTo>
                  <a:lnTo>
                    <a:pt x="4506849" y="1136268"/>
                  </a:lnTo>
                  <a:lnTo>
                    <a:pt x="4853530" y="1189636"/>
                  </a:lnTo>
                  <a:lnTo>
                    <a:pt x="5200211" y="1236660"/>
                  </a:lnTo>
                  <a:lnTo>
                    <a:pt x="5546892" y="1278685"/>
                  </a:lnTo>
                  <a:lnTo>
                    <a:pt x="5893572" y="1314259"/>
                  </a:lnTo>
                  <a:lnTo>
                    <a:pt x="6240253" y="1344226"/>
                  </a:lnTo>
                  <a:lnTo>
                    <a:pt x="6586934" y="1370985"/>
                  </a:lnTo>
                  <a:lnTo>
                    <a:pt x="6933615" y="1393230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336471" y="3112375"/>
              <a:ext cx="6933615" cy="1191891"/>
            </a:xfrm>
            <a:custGeom>
              <a:avLst/>
              <a:pathLst>
                <a:path w="6933615" h="1191891">
                  <a:moveTo>
                    <a:pt x="0" y="0"/>
                  </a:moveTo>
                  <a:lnTo>
                    <a:pt x="346680" y="87089"/>
                  </a:lnTo>
                  <a:lnTo>
                    <a:pt x="693361" y="124514"/>
                  </a:lnTo>
                  <a:lnTo>
                    <a:pt x="1040042" y="169566"/>
                  </a:lnTo>
                  <a:lnTo>
                    <a:pt x="1386723" y="200857"/>
                  </a:lnTo>
                  <a:lnTo>
                    <a:pt x="1733403" y="213020"/>
                  </a:lnTo>
                  <a:lnTo>
                    <a:pt x="2080084" y="217907"/>
                  </a:lnTo>
                  <a:lnTo>
                    <a:pt x="2426765" y="276505"/>
                  </a:lnTo>
                  <a:lnTo>
                    <a:pt x="2773446" y="391760"/>
                  </a:lnTo>
                  <a:lnTo>
                    <a:pt x="3120126" y="498123"/>
                  </a:lnTo>
                  <a:lnTo>
                    <a:pt x="3466807" y="594552"/>
                  </a:lnTo>
                  <a:lnTo>
                    <a:pt x="3813488" y="685344"/>
                  </a:lnTo>
                  <a:lnTo>
                    <a:pt x="4160169" y="766609"/>
                  </a:lnTo>
                  <a:lnTo>
                    <a:pt x="4506849" y="839796"/>
                  </a:lnTo>
                  <a:lnTo>
                    <a:pt x="4853530" y="905904"/>
                  </a:lnTo>
                  <a:lnTo>
                    <a:pt x="5200211" y="966142"/>
                  </a:lnTo>
                  <a:lnTo>
                    <a:pt x="5546892" y="1021790"/>
                  </a:lnTo>
                  <a:lnTo>
                    <a:pt x="5893572" y="1071423"/>
                  </a:lnTo>
                  <a:lnTo>
                    <a:pt x="6240253" y="1115249"/>
                  </a:lnTo>
                  <a:lnTo>
                    <a:pt x="6586934" y="1155613"/>
                  </a:lnTo>
                  <a:lnTo>
                    <a:pt x="6933615" y="119189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336471" y="2368927"/>
              <a:ext cx="6933615" cy="961355"/>
            </a:xfrm>
            <a:custGeom>
              <a:avLst/>
              <a:pathLst>
                <a:path w="6933615" h="961355">
                  <a:moveTo>
                    <a:pt x="0" y="743448"/>
                  </a:moveTo>
                  <a:lnTo>
                    <a:pt x="346680" y="830537"/>
                  </a:lnTo>
                  <a:lnTo>
                    <a:pt x="693361" y="867962"/>
                  </a:lnTo>
                  <a:lnTo>
                    <a:pt x="1040042" y="913014"/>
                  </a:lnTo>
                  <a:lnTo>
                    <a:pt x="1386723" y="944305"/>
                  </a:lnTo>
                  <a:lnTo>
                    <a:pt x="1733403" y="956469"/>
                  </a:lnTo>
                  <a:lnTo>
                    <a:pt x="2080084" y="961355"/>
                  </a:lnTo>
                  <a:lnTo>
                    <a:pt x="2426765" y="950599"/>
                  </a:lnTo>
                  <a:lnTo>
                    <a:pt x="2773446" y="926182"/>
                  </a:lnTo>
                  <a:lnTo>
                    <a:pt x="3120126" y="887949"/>
                  </a:lnTo>
                  <a:lnTo>
                    <a:pt x="3466807" y="838788"/>
                  </a:lnTo>
                  <a:lnTo>
                    <a:pt x="3813488" y="781856"/>
                  </a:lnTo>
                  <a:lnTo>
                    <a:pt x="4160169" y="714282"/>
                  </a:lnTo>
                  <a:lnTo>
                    <a:pt x="4506849" y="638177"/>
                  </a:lnTo>
                  <a:lnTo>
                    <a:pt x="4853530" y="555469"/>
                  </a:lnTo>
                  <a:lnTo>
                    <a:pt x="5200211" y="468046"/>
                  </a:lnTo>
                  <a:lnTo>
                    <a:pt x="5546892" y="377405"/>
                  </a:lnTo>
                  <a:lnTo>
                    <a:pt x="5893572" y="283071"/>
                  </a:lnTo>
                  <a:lnTo>
                    <a:pt x="6240253" y="186709"/>
                  </a:lnTo>
                  <a:lnTo>
                    <a:pt x="6586934" y="92333"/>
                  </a:lnTo>
                  <a:lnTo>
                    <a:pt x="6933615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8443427" y="2368927"/>
              <a:ext cx="0" cy="2136678"/>
            </a:xfrm>
            <a:custGeom>
              <a:avLst/>
              <a:pathLst>
                <a:path w="0" h="2136678">
                  <a:moveTo>
                    <a:pt x="0" y="2136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443427" y="2368927"/>
              <a:ext cx="0" cy="2136678"/>
            </a:xfrm>
            <a:custGeom>
              <a:avLst/>
              <a:pathLst>
                <a:path w="0" h="2136678">
                  <a:moveTo>
                    <a:pt x="0" y="2136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374091" y="4505606"/>
              <a:ext cx="138672" cy="0"/>
            </a:xfrm>
            <a:custGeom>
              <a:avLst/>
              <a:pathLst>
                <a:path w="138672" h="0">
                  <a:moveTo>
                    <a:pt x="0" y="0"/>
                  </a:moveTo>
                  <a:lnTo>
                    <a:pt x="138672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8374091" y="2368927"/>
              <a:ext cx="138672" cy="0"/>
            </a:xfrm>
            <a:custGeom>
              <a:avLst/>
              <a:pathLst>
                <a:path w="138672" h="0">
                  <a:moveTo>
                    <a:pt x="0" y="0"/>
                  </a:moveTo>
                  <a:lnTo>
                    <a:pt x="138672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8237012" y="233585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8237012" y="4472531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8237012" y="4271192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52576" y="640096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852576" y="3928812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852576" y="145665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93" name="pl91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33647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480327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827008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5"/>
            <p:cNvSpPr/>
            <p:nvPr/>
          </p:nvSpPr>
          <p:spPr>
            <a:xfrm>
              <a:off x="108219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454900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801581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&lt;span style='font-size:17pt'&gt;Cumulative health costs from pollution ($ billions) from 2024 if Euro VI is: &lt;span style='font-size:17pt; color:#A02226'&gt;&lt;br&gt;**Not introduced**, &lt;span style='font-size:17pt; color:#F68B33'&gt;**introduced in 2027**, &lt;span style='font-size:17pt; color:#FFC35A'&gt;**introduced in 2024**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63608" y="1504216"/>
              <a:ext cx="10077411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463608" y="6522690"/>
              <a:ext cx="10077411" cy="0"/>
            </a:xfrm>
            <a:custGeom>
              <a:avLst/>
              <a:pathLst>
                <a:path w="10077411" h="0">
                  <a:moveTo>
                    <a:pt x="0" y="0"/>
                  </a:moveTo>
                  <a:lnTo>
                    <a:pt x="10077411" y="0"/>
                  </a:lnTo>
                  <a:lnTo>
                    <a:pt x="1007741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463608" y="4874587"/>
              <a:ext cx="10077411" cy="0"/>
            </a:xfrm>
            <a:custGeom>
              <a:avLst/>
              <a:pathLst>
                <a:path w="10077411" h="0">
                  <a:moveTo>
                    <a:pt x="0" y="0"/>
                  </a:moveTo>
                  <a:lnTo>
                    <a:pt x="10077411" y="0"/>
                  </a:lnTo>
                  <a:lnTo>
                    <a:pt x="1007741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463608" y="3226483"/>
              <a:ext cx="10077411" cy="0"/>
            </a:xfrm>
            <a:custGeom>
              <a:avLst/>
              <a:pathLst>
                <a:path w="10077411" h="0">
                  <a:moveTo>
                    <a:pt x="0" y="0"/>
                  </a:moveTo>
                  <a:lnTo>
                    <a:pt x="10077411" y="0"/>
                  </a:lnTo>
                  <a:lnTo>
                    <a:pt x="1007741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463608" y="1578380"/>
              <a:ext cx="10077411" cy="0"/>
            </a:xfrm>
            <a:custGeom>
              <a:avLst/>
              <a:pathLst>
                <a:path w="10077411" h="0">
                  <a:moveTo>
                    <a:pt x="0" y="0"/>
                  </a:moveTo>
                  <a:lnTo>
                    <a:pt x="10077411" y="0"/>
                  </a:lnTo>
                  <a:lnTo>
                    <a:pt x="1007741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1463608" y="3234538"/>
              <a:ext cx="6354230" cy="2930280"/>
            </a:xfrm>
            <a:custGeom>
              <a:avLst/>
              <a:pathLst>
                <a:path w="6354230" h="2930280">
                  <a:moveTo>
                    <a:pt x="0" y="2912685"/>
                  </a:moveTo>
                  <a:lnTo>
                    <a:pt x="397139" y="2574852"/>
                  </a:lnTo>
                  <a:lnTo>
                    <a:pt x="794278" y="2271403"/>
                  </a:lnTo>
                  <a:lnTo>
                    <a:pt x="1191418" y="1997741"/>
                  </a:lnTo>
                  <a:lnTo>
                    <a:pt x="1588557" y="1750139"/>
                  </a:lnTo>
                  <a:lnTo>
                    <a:pt x="1985696" y="1525276"/>
                  </a:lnTo>
                  <a:lnTo>
                    <a:pt x="2382836" y="1320521"/>
                  </a:lnTo>
                  <a:lnTo>
                    <a:pt x="2779975" y="1133781"/>
                  </a:lnTo>
                  <a:lnTo>
                    <a:pt x="3177115" y="962939"/>
                  </a:lnTo>
                  <a:lnTo>
                    <a:pt x="3574254" y="806245"/>
                  </a:lnTo>
                  <a:lnTo>
                    <a:pt x="3971393" y="662213"/>
                  </a:lnTo>
                  <a:lnTo>
                    <a:pt x="4368533" y="529509"/>
                  </a:lnTo>
                  <a:lnTo>
                    <a:pt x="4765672" y="407011"/>
                  </a:lnTo>
                  <a:lnTo>
                    <a:pt x="5162811" y="293657"/>
                  </a:lnTo>
                  <a:lnTo>
                    <a:pt x="5559951" y="188509"/>
                  </a:lnTo>
                  <a:lnTo>
                    <a:pt x="5957090" y="90864"/>
                  </a:lnTo>
                  <a:lnTo>
                    <a:pt x="6354230" y="0"/>
                  </a:lnTo>
                  <a:lnTo>
                    <a:pt x="6354230" y="382736"/>
                  </a:lnTo>
                  <a:lnTo>
                    <a:pt x="5957090" y="452352"/>
                  </a:lnTo>
                  <a:lnTo>
                    <a:pt x="5559951" y="528170"/>
                  </a:lnTo>
                  <a:lnTo>
                    <a:pt x="5162811" y="610913"/>
                  </a:lnTo>
                  <a:lnTo>
                    <a:pt x="4765672" y="701359"/>
                  </a:lnTo>
                  <a:lnTo>
                    <a:pt x="4368533" y="800465"/>
                  </a:lnTo>
                  <a:lnTo>
                    <a:pt x="3971393" y="909382"/>
                  </a:lnTo>
                  <a:lnTo>
                    <a:pt x="3574254" y="1029304"/>
                  </a:lnTo>
                  <a:lnTo>
                    <a:pt x="3177115" y="1161655"/>
                  </a:lnTo>
                  <a:lnTo>
                    <a:pt x="2779975" y="1308114"/>
                  </a:lnTo>
                  <a:lnTo>
                    <a:pt x="2382836" y="1470597"/>
                  </a:lnTo>
                  <a:lnTo>
                    <a:pt x="1985696" y="1651330"/>
                  </a:lnTo>
                  <a:lnTo>
                    <a:pt x="1588557" y="1852681"/>
                  </a:lnTo>
                  <a:lnTo>
                    <a:pt x="1191418" y="2077600"/>
                  </a:lnTo>
                  <a:lnTo>
                    <a:pt x="794278" y="2329539"/>
                  </a:lnTo>
                  <a:lnTo>
                    <a:pt x="397139" y="2612244"/>
                  </a:lnTo>
                  <a:lnTo>
                    <a:pt x="0" y="293028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463608" y="3234538"/>
              <a:ext cx="6354230" cy="2912685"/>
            </a:xfrm>
            <a:custGeom>
              <a:avLst/>
              <a:pathLst>
                <a:path w="6354230" h="2912685">
                  <a:moveTo>
                    <a:pt x="0" y="2912685"/>
                  </a:moveTo>
                  <a:lnTo>
                    <a:pt x="397139" y="2574852"/>
                  </a:lnTo>
                  <a:lnTo>
                    <a:pt x="794278" y="2271403"/>
                  </a:lnTo>
                  <a:lnTo>
                    <a:pt x="1191418" y="1997741"/>
                  </a:lnTo>
                  <a:lnTo>
                    <a:pt x="1588557" y="1750139"/>
                  </a:lnTo>
                  <a:lnTo>
                    <a:pt x="1985696" y="1525276"/>
                  </a:lnTo>
                  <a:lnTo>
                    <a:pt x="2382836" y="1320521"/>
                  </a:lnTo>
                  <a:lnTo>
                    <a:pt x="2779975" y="1133781"/>
                  </a:lnTo>
                  <a:lnTo>
                    <a:pt x="3177115" y="962939"/>
                  </a:lnTo>
                  <a:lnTo>
                    <a:pt x="3574254" y="806245"/>
                  </a:lnTo>
                  <a:lnTo>
                    <a:pt x="3971393" y="662213"/>
                  </a:lnTo>
                  <a:lnTo>
                    <a:pt x="4368533" y="529509"/>
                  </a:lnTo>
                  <a:lnTo>
                    <a:pt x="4765672" y="407011"/>
                  </a:lnTo>
                  <a:lnTo>
                    <a:pt x="5162811" y="293657"/>
                  </a:lnTo>
                  <a:lnTo>
                    <a:pt x="5559951" y="188509"/>
                  </a:lnTo>
                  <a:lnTo>
                    <a:pt x="5957090" y="90864"/>
                  </a:lnTo>
                  <a:lnTo>
                    <a:pt x="63542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463608" y="3617275"/>
              <a:ext cx="6354230" cy="2547543"/>
            </a:xfrm>
            <a:custGeom>
              <a:avLst/>
              <a:pathLst>
                <a:path w="6354230" h="2547543">
                  <a:moveTo>
                    <a:pt x="6354230" y="0"/>
                  </a:moveTo>
                  <a:lnTo>
                    <a:pt x="5957090" y="69616"/>
                  </a:lnTo>
                  <a:lnTo>
                    <a:pt x="5559951" y="145433"/>
                  </a:lnTo>
                  <a:lnTo>
                    <a:pt x="5162811" y="228176"/>
                  </a:lnTo>
                  <a:lnTo>
                    <a:pt x="4765672" y="318622"/>
                  </a:lnTo>
                  <a:lnTo>
                    <a:pt x="4368533" y="417729"/>
                  </a:lnTo>
                  <a:lnTo>
                    <a:pt x="3971393" y="526645"/>
                  </a:lnTo>
                  <a:lnTo>
                    <a:pt x="3574254" y="646568"/>
                  </a:lnTo>
                  <a:lnTo>
                    <a:pt x="3177115" y="778918"/>
                  </a:lnTo>
                  <a:lnTo>
                    <a:pt x="2779975" y="925378"/>
                  </a:lnTo>
                  <a:lnTo>
                    <a:pt x="2382836" y="1087860"/>
                  </a:lnTo>
                  <a:lnTo>
                    <a:pt x="1985696" y="1268593"/>
                  </a:lnTo>
                  <a:lnTo>
                    <a:pt x="1588557" y="1469945"/>
                  </a:lnTo>
                  <a:lnTo>
                    <a:pt x="1191418" y="1694864"/>
                  </a:lnTo>
                  <a:lnTo>
                    <a:pt x="794278" y="1946802"/>
                  </a:lnTo>
                  <a:lnTo>
                    <a:pt x="397139" y="2229507"/>
                  </a:lnTo>
                  <a:lnTo>
                    <a:pt x="0" y="2547543"/>
                  </a:lnTo>
                  <a:lnTo>
                    <a:pt x="0" y="25475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1463608" y="2882551"/>
              <a:ext cx="6354230" cy="3275266"/>
            </a:xfrm>
            <a:custGeom>
              <a:avLst/>
              <a:pathLst>
                <a:path w="6354230" h="3275266">
                  <a:moveTo>
                    <a:pt x="0" y="3257327"/>
                  </a:moveTo>
                  <a:lnTo>
                    <a:pt x="397139" y="2898706"/>
                  </a:lnTo>
                  <a:lnTo>
                    <a:pt x="794278" y="2562314"/>
                  </a:lnTo>
                  <a:lnTo>
                    <a:pt x="1191418" y="2251864"/>
                  </a:lnTo>
                  <a:lnTo>
                    <a:pt x="1588557" y="1970526"/>
                  </a:lnTo>
                  <a:lnTo>
                    <a:pt x="1985696" y="1715037"/>
                  </a:lnTo>
                  <a:lnTo>
                    <a:pt x="2382836" y="1482512"/>
                  </a:lnTo>
                  <a:lnTo>
                    <a:pt x="2779975" y="1270696"/>
                  </a:lnTo>
                  <a:lnTo>
                    <a:pt x="3177115" y="1077216"/>
                  </a:lnTo>
                  <a:lnTo>
                    <a:pt x="3574254" y="900094"/>
                  </a:lnTo>
                  <a:lnTo>
                    <a:pt x="3971393" y="737659"/>
                  </a:lnTo>
                  <a:lnTo>
                    <a:pt x="4368533" y="588439"/>
                  </a:lnTo>
                  <a:lnTo>
                    <a:pt x="4765672" y="451178"/>
                  </a:lnTo>
                  <a:lnTo>
                    <a:pt x="5162811" y="324692"/>
                  </a:lnTo>
                  <a:lnTo>
                    <a:pt x="5559951" y="207891"/>
                  </a:lnTo>
                  <a:lnTo>
                    <a:pt x="5957090" y="99934"/>
                  </a:lnTo>
                  <a:lnTo>
                    <a:pt x="6354230" y="0"/>
                  </a:lnTo>
                  <a:lnTo>
                    <a:pt x="6354230" y="427106"/>
                  </a:lnTo>
                  <a:lnTo>
                    <a:pt x="5957090" y="503672"/>
                  </a:lnTo>
                  <a:lnTo>
                    <a:pt x="5559951" y="587496"/>
                  </a:lnTo>
                  <a:lnTo>
                    <a:pt x="5162811" y="679409"/>
                  </a:lnTo>
                  <a:lnTo>
                    <a:pt x="4765672" y="780334"/>
                  </a:lnTo>
                  <a:lnTo>
                    <a:pt x="4368533" y="891384"/>
                  </a:lnTo>
                  <a:lnTo>
                    <a:pt x="3971393" y="1013856"/>
                  </a:lnTo>
                  <a:lnTo>
                    <a:pt x="3574254" y="1149100"/>
                  </a:lnTo>
                  <a:lnTo>
                    <a:pt x="3177115" y="1298706"/>
                  </a:lnTo>
                  <a:lnTo>
                    <a:pt x="2779975" y="1464572"/>
                  </a:lnTo>
                  <a:lnTo>
                    <a:pt x="2382836" y="1648873"/>
                  </a:lnTo>
                  <a:lnTo>
                    <a:pt x="1985696" y="1854118"/>
                  </a:lnTo>
                  <a:lnTo>
                    <a:pt x="1588557" y="2082894"/>
                  </a:lnTo>
                  <a:lnTo>
                    <a:pt x="1191418" y="2338458"/>
                  </a:lnTo>
                  <a:lnTo>
                    <a:pt x="794278" y="2624264"/>
                  </a:lnTo>
                  <a:lnTo>
                    <a:pt x="397139" y="2937660"/>
                  </a:lnTo>
                  <a:lnTo>
                    <a:pt x="0" y="3275266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463608" y="2882551"/>
              <a:ext cx="6354230" cy="3257327"/>
            </a:xfrm>
            <a:custGeom>
              <a:avLst/>
              <a:pathLst>
                <a:path w="6354230" h="3257327">
                  <a:moveTo>
                    <a:pt x="0" y="3257327"/>
                  </a:moveTo>
                  <a:lnTo>
                    <a:pt x="397139" y="2898706"/>
                  </a:lnTo>
                  <a:lnTo>
                    <a:pt x="794278" y="2562314"/>
                  </a:lnTo>
                  <a:lnTo>
                    <a:pt x="1191418" y="2251864"/>
                  </a:lnTo>
                  <a:lnTo>
                    <a:pt x="1588557" y="1970526"/>
                  </a:lnTo>
                  <a:lnTo>
                    <a:pt x="1985696" y="1715037"/>
                  </a:lnTo>
                  <a:lnTo>
                    <a:pt x="2382836" y="1482512"/>
                  </a:lnTo>
                  <a:lnTo>
                    <a:pt x="2779975" y="1270696"/>
                  </a:lnTo>
                  <a:lnTo>
                    <a:pt x="3177115" y="1077216"/>
                  </a:lnTo>
                  <a:lnTo>
                    <a:pt x="3574254" y="900094"/>
                  </a:lnTo>
                  <a:lnTo>
                    <a:pt x="3971393" y="737659"/>
                  </a:lnTo>
                  <a:lnTo>
                    <a:pt x="4368533" y="588439"/>
                  </a:lnTo>
                  <a:lnTo>
                    <a:pt x="4765672" y="451178"/>
                  </a:lnTo>
                  <a:lnTo>
                    <a:pt x="5162811" y="324692"/>
                  </a:lnTo>
                  <a:lnTo>
                    <a:pt x="5559951" y="207891"/>
                  </a:lnTo>
                  <a:lnTo>
                    <a:pt x="5957090" y="99934"/>
                  </a:lnTo>
                  <a:lnTo>
                    <a:pt x="63542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463608" y="3309658"/>
              <a:ext cx="6354230" cy="2848159"/>
            </a:xfrm>
            <a:custGeom>
              <a:avLst/>
              <a:pathLst>
                <a:path w="6354230" h="2848159">
                  <a:moveTo>
                    <a:pt x="6354230" y="0"/>
                  </a:moveTo>
                  <a:lnTo>
                    <a:pt x="5957090" y="76565"/>
                  </a:lnTo>
                  <a:lnTo>
                    <a:pt x="5559951" y="160389"/>
                  </a:lnTo>
                  <a:lnTo>
                    <a:pt x="5162811" y="252302"/>
                  </a:lnTo>
                  <a:lnTo>
                    <a:pt x="4765672" y="353227"/>
                  </a:lnTo>
                  <a:lnTo>
                    <a:pt x="4368533" y="464277"/>
                  </a:lnTo>
                  <a:lnTo>
                    <a:pt x="3971393" y="586749"/>
                  </a:lnTo>
                  <a:lnTo>
                    <a:pt x="3574254" y="721993"/>
                  </a:lnTo>
                  <a:lnTo>
                    <a:pt x="3177115" y="871599"/>
                  </a:lnTo>
                  <a:lnTo>
                    <a:pt x="2779975" y="1037465"/>
                  </a:lnTo>
                  <a:lnTo>
                    <a:pt x="2382836" y="1221766"/>
                  </a:lnTo>
                  <a:lnTo>
                    <a:pt x="1985696" y="1427011"/>
                  </a:lnTo>
                  <a:lnTo>
                    <a:pt x="1588557" y="1655787"/>
                  </a:lnTo>
                  <a:lnTo>
                    <a:pt x="1191418" y="1911351"/>
                  </a:lnTo>
                  <a:lnTo>
                    <a:pt x="794278" y="2197157"/>
                  </a:lnTo>
                  <a:lnTo>
                    <a:pt x="397139" y="2510553"/>
                  </a:lnTo>
                  <a:lnTo>
                    <a:pt x="0" y="2848159"/>
                  </a:lnTo>
                  <a:lnTo>
                    <a:pt x="0" y="28481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1463608" y="2042182"/>
              <a:ext cx="6354230" cy="4115634"/>
            </a:xfrm>
            <a:custGeom>
              <a:avLst/>
              <a:pathLst>
                <a:path w="6354230" h="4115634">
                  <a:moveTo>
                    <a:pt x="0" y="4097695"/>
                  </a:moveTo>
                  <a:lnTo>
                    <a:pt x="397139" y="3739074"/>
                  </a:lnTo>
                  <a:lnTo>
                    <a:pt x="794278" y="3402683"/>
                  </a:lnTo>
                  <a:lnTo>
                    <a:pt x="1191418" y="3085362"/>
                  </a:lnTo>
                  <a:lnTo>
                    <a:pt x="1588557" y="2784542"/>
                  </a:lnTo>
                  <a:lnTo>
                    <a:pt x="1985696" y="2498030"/>
                  </a:lnTo>
                  <a:lnTo>
                    <a:pt x="2382836" y="2224280"/>
                  </a:lnTo>
                  <a:lnTo>
                    <a:pt x="2779975" y="1962177"/>
                  </a:lnTo>
                  <a:lnTo>
                    <a:pt x="3177115" y="1710458"/>
                  </a:lnTo>
                  <a:lnTo>
                    <a:pt x="3574254" y="1468216"/>
                  </a:lnTo>
                  <a:lnTo>
                    <a:pt x="3971393" y="1234832"/>
                  </a:lnTo>
                  <a:lnTo>
                    <a:pt x="4368533" y="1009814"/>
                  </a:lnTo>
                  <a:lnTo>
                    <a:pt x="4765672" y="792799"/>
                  </a:lnTo>
                  <a:lnTo>
                    <a:pt x="5162811" y="583473"/>
                  </a:lnTo>
                  <a:lnTo>
                    <a:pt x="5559951" y="381581"/>
                  </a:lnTo>
                  <a:lnTo>
                    <a:pt x="5957090" y="187117"/>
                  </a:lnTo>
                  <a:lnTo>
                    <a:pt x="6354230" y="0"/>
                  </a:lnTo>
                  <a:lnTo>
                    <a:pt x="6354230" y="577768"/>
                  </a:lnTo>
                  <a:lnTo>
                    <a:pt x="5957090" y="721128"/>
                  </a:lnTo>
                  <a:lnTo>
                    <a:pt x="5559951" y="872123"/>
                  </a:lnTo>
                  <a:lnTo>
                    <a:pt x="5162811" y="1030996"/>
                  </a:lnTo>
                  <a:lnTo>
                    <a:pt x="4765672" y="1198018"/>
                  </a:lnTo>
                  <a:lnTo>
                    <a:pt x="4368533" y="1373594"/>
                  </a:lnTo>
                  <a:lnTo>
                    <a:pt x="3971393" y="1558276"/>
                  </a:lnTo>
                  <a:lnTo>
                    <a:pt x="3574254" y="1752593"/>
                  </a:lnTo>
                  <a:lnTo>
                    <a:pt x="3177115" y="1957202"/>
                  </a:lnTo>
                  <a:lnTo>
                    <a:pt x="2779975" y="2172996"/>
                  </a:lnTo>
                  <a:lnTo>
                    <a:pt x="2382836" y="2401051"/>
                  </a:lnTo>
                  <a:lnTo>
                    <a:pt x="1985696" y="2642685"/>
                  </a:lnTo>
                  <a:lnTo>
                    <a:pt x="1588557" y="2899240"/>
                  </a:lnTo>
                  <a:lnTo>
                    <a:pt x="1191418" y="3172502"/>
                  </a:lnTo>
                  <a:lnTo>
                    <a:pt x="794278" y="3464633"/>
                  </a:lnTo>
                  <a:lnTo>
                    <a:pt x="397139" y="3778028"/>
                  </a:lnTo>
                  <a:lnTo>
                    <a:pt x="0" y="4115634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463608" y="2042182"/>
              <a:ext cx="6354230" cy="4097695"/>
            </a:xfrm>
            <a:custGeom>
              <a:avLst/>
              <a:pathLst>
                <a:path w="6354230" h="4097695">
                  <a:moveTo>
                    <a:pt x="0" y="4097695"/>
                  </a:moveTo>
                  <a:lnTo>
                    <a:pt x="397139" y="3739074"/>
                  </a:lnTo>
                  <a:lnTo>
                    <a:pt x="794278" y="3402683"/>
                  </a:lnTo>
                  <a:lnTo>
                    <a:pt x="1191418" y="3085362"/>
                  </a:lnTo>
                  <a:lnTo>
                    <a:pt x="1588557" y="2784542"/>
                  </a:lnTo>
                  <a:lnTo>
                    <a:pt x="1985696" y="2498030"/>
                  </a:lnTo>
                  <a:lnTo>
                    <a:pt x="2382836" y="2224280"/>
                  </a:lnTo>
                  <a:lnTo>
                    <a:pt x="2779975" y="1962177"/>
                  </a:lnTo>
                  <a:lnTo>
                    <a:pt x="3177115" y="1710458"/>
                  </a:lnTo>
                  <a:lnTo>
                    <a:pt x="3574254" y="1468216"/>
                  </a:lnTo>
                  <a:lnTo>
                    <a:pt x="3971393" y="1234832"/>
                  </a:lnTo>
                  <a:lnTo>
                    <a:pt x="4368533" y="1009814"/>
                  </a:lnTo>
                  <a:lnTo>
                    <a:pt x="4765672" y="792799"/>
                  </a:lnTo>
                  <a:lnTo>
                    <a:pt x="5162811" y="583473"/>
                  </a:lnTo>
                  <a:lnTo>
                    <a:pt x="5559951" y="381581"/>
                  </a:lnTo>
                  <a:lnTo>
                    <a:pt x="5957090" y="187117"/>
                  </a:lnTo>
                  <a:lnTo>
                    <a:pt x="63542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463608" y="2619951"/>
              <a:ext cx="6354230" cy="3537866"/>
            </a:xfrm>
            <a:custGeom>
              <a:avLst/>
              <a:pathLst>
                <a:path w="6354230" h="3537866">
                  <a:moveTo>
                    <a:pt x="6354230" y="0"/>
                  </a:moveTo>
                  <a:lnTo>
                    <a:pt x="5957090" y="143359"/>
                  </a:lnTo>
                  <a:lnTo>
                    <a:pt x="5559951" y="294354"/>
                  </a:lnTo>
                  <a:lnTo>
                    <a:pt x="5162811" y="453227"/>
                  </a:lnTo>
                  <a:lnTo>
                    <a:pt x="4765672" y="620250"/>
                  </a:lnTo>
                  <a:lnTo>
                    <a:pt x="4368533" y="795825"/>
                  </a:lnTo>
                  <a:lnTo>
                    <a:pt x="3971393" y="980507"/>
                  </a:lnTo>
                  <a:lnTo>
                    <a:pt x="3574254" y="1174824"/>
                  </a:lnTo>
                  <a:lnTo>
                    <a:pt x="3177115" y="1379433"/>
                  </a:lnTo>
                  <a:lnTo>
                    <a:pt x="2779975" y="1595227"/>
                  </a:lnTo>
                  <a:lnTo>
                    <a:pt x="2382836" y="1823283"/>
                  </a:lnTo>
                  <a:lnTo>
                    <a:pt x="1985696" y="2064916"/>
                  </a:lnTo>
                  <a:lnTo>
                    <a:pt x="1588557" y="2321472"/>
                  </a:lnTo>
                  <a:lnTo>
                    <a:pt x="1191418" y="2594733"/>
                  </a:lnTo>
                  <a:lnTo>
                    <a:pt x="794278" y="2886864"/>
                  </a:lnTo>
                  <a:lnTo>
                    <a:pt x="397139" y="3200260"/>
                  </a:lnTo>
                  <a:lnTo>
                    <a:pt x="0" y="3537866"/>
                  </a:lnTo>
                  <a:lnTo>
                    <a:pt x="0" y="35378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463608" y="3432749"/>
              <a:ext cx="6354230" cy="2723344"/>
            </a:xfrm>
            <a:custGeom>
              <a:avLst/>
              <a:pathLst>
                <a:path w="6354230" h="2723344">
                  <a:moveTo>
                    <a:pt x="0" y="2723344"/>
                  </a:moveTo>
                  <a:lnTo>
                    <a:pt x="397139" y="2395523"/>
                  </a:lnTo>
                  <a:lnTo>
                    <a:pt x="794278" y="2102594"/>
                  </a:lnTo>
                  <a:lnTo>
                    <a:pt x="1191418" y="1839982"/>
                  </a:lnTo>
                  <a:lnTo>
                    <a:pt x="1588557" y="1603955"/>
                  </a:lnTo>
                  <a:lnTo>
                    <a:pt x="1985696" y="1391133"/>
                  </a:lnTo>
                  <a:lnTo>
                    <a:pt x="2382836" y="1198722"/>
                  </a:lnTo>
                  <a:lnTo>
                    <a:pt x="2779975" y="1024491"/>
                  </a:lnTo>
                  <a:lnTo>
                    <a:pt x="3177115" y="866267"/>
                  </a:lnTo>
                  <a:lnTo>
                    <a:pt x="3574254" y="722216"/>
                  </a:lnTo>
                  <a:lnTo>
                    <a:pt x="3971393" y="590748"/>
                  </a:lnTo>
                  <a:lnTo>
                    <a:pt x="4368533" y="470483"/>
                  </a:lnTo>
                  <a:lnTo>
                    <a:pt x="4765672" y="360259"/>
                  </a:lnTo>
                  <a:lnTo>
                    <a:pt x="5162811" y="258965"/>
                  </a:lnTo>
                  <a:lnTo>
                    <a:pt x="5559951" y="165650"/>
                  </a:lnTo>
                  <a:lnTo>
                    <a:pt x="5957090" y="79570"/>
                  </a:lnTo>
                  <a:lnTo>
                    <a:pt x="6354230" y="0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463608" y="3103760"/>
              <a:ext cx="6354230" cy="3045161"/>
            </a:xfrm>
            <a:custGeom>
              <a:avLst/>
              <a:pathLst>
                <a:path w="6354230" h="3045161">
                  <a:moveTo>
                    <a:pt x="0" y="3045161"/>
                  </a:moveTo>
                  <a:lnTo>
                    <a:pt x="397139" y="2697169"/>
                  </a:lnTo>
                  <a:lnTo>
                    <a:pt x="794278" y="2372439"/>
                  </a:lnTo>
                  <a:lnTo>
                    <a:pt x="1191418" y="2074524"/>
                  </a:lnTo>
                  <a:lnTo>
                    <a:pt x="1588557" y="1806339"/>
                  </a:lnTo>
                  <a:lnTo>
                    <a:pt x="1985696" y="1564530"/>
                  </a:lnTo>
                  <a:lnTo>
                    <a:pt x="2382836" y="1346023"/>
                  </a:lnTo>
                  <a:lnTo>
                    <a:pt x="2779975" y="1148396"/>
                  </a:lnTo>
                  <a:lnTo>
                    <a:pt x="3177115" y="969206"/>
                  </a:lnTo>
                  <a:lnTo>
                    <a:pt x="3574254" y="806375"/>
                  </a:lnTo>
                  <a:lnTo>
                    <a:pt x="3971393" y="658110"/>
                  </a:lnTo>
                  <a:lnTo>
                    <a:pt x="4368533" y="522877"/>
                  </a:lnTo>
                  <a:lnTo>
                    <a:pt x="4765672" y="399369"/>
                  </a:lnTo>
                  <a:lnTo>
                    <a:pt x="5162811" y="286339"/>
                  </a:lnTo>
                  <a:lnTo>
                    <a:pt x="5559951" y="182684"/>
                  </a:lnTo>
                  <a:lnTo>
                    <a:pt x="5957090" y="87513"/>
                  </a:lnTo>
                  <a:lnTo>
                    <a:pt x="6354230" y="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463608" y="2342407"/>
              <a:ext cx="6354230" cy="3806514"/>
            </a:xfrm>
            <a:custGeom>
              <a:avLst/>
              <a:pathLst>
                <a:path w="6354230" h="3806514">
                  <a:moveTo>
                    <a:pt x="0" y="3806514"/>
                  </a:moveTo>
                  <a:lnTo>
                    <a:pt x="397139" y="3458522"/>
                  </a:lnTo>
                  <a:lnTo>
                    <a:pt x="794278" y="3133792"/>
                  </a:lnTo>
                  <a:lnTo>
                    <a:pt x="1191418" y="2829284"/>
                  </a:lnTo>
                  <a:lnTo>
                    <a:pt x="1588557" y="2542528"/>
                  </a:lnTo>
                  <a:lnTo>
                    <a:pt x="1985696" y="2271356"/>
                  </a:lnTo>
                  <a:lnTo>
                    <a:pt x="2382836" y="2014110"/>
                  </a:lnTo>
                  <a:lnTo>
                    <a:pt x="2779975" y="1769564"/>
                  </a:lnTo>
                  <a:lnTo>
                    <a:pt x="3177115" y="1536437"/>
                  </a:lnTo>
                  <a:lnTo>
                    <a:pt x="3574254" y="1313740"/>
                  </a:lnTo>
                  <a:lnTo>
                    <a:pt x="3971393" y="1100715"/>
                  </a:lnTo>
                  <a:lnTo>
                    <a:pt x="4368533" y="896789"/>
                  </a:lnTo>
                  <a:lnTo>
                    <a:pt x="4765672" y="701518"/>
                  </a:lnTo>
                  <a:lnTo>
                    <a:pt x="5162811" y="514462"/>
                  </a:lnTo>
                  <a:lnTo>
                    <a:pt x="5559951" y="335292"/>
                  </a:lnTo>
                  <a:lnTo>
                    <a:pt x="5957090" y="163859"/>
                  </a:lnTo>
                  <a:lnTo>
                    <a:pt x="6354230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016407" y="2342407"/>
              <a:ext cx="0" cy="1090342"/>
            </a:xfrm>
            <a:custGeom>
              <a:avLst/>
              <a:pathLst>
                <a:path w="0" h="1090342">
                  <a:moveTo>
                    <a:pt x="0" y="1090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016407" y="2342407"/>
              <a:ext cx="0" cy="1090342"/>
            </a:xfrm>
            <a:custGeom>
              <a:avLst/>
              <a:pathLst>
                <a:path w="0" h="1090342">
                  <a:moveTo>
                    <a:pt x="0" y="1090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7936980" y="3432749"/>
              <a:ext cx="158855" cy="0"/>
            </a:xfrm>
            <a:custGeom>
              <a:avLst/>
              <a:pathLst>
                <a:path w="158855" h="0">
                  <a:moveTo>
                    <a:pt x="0" y="0"/>
                  </a:moveTo>
                  <a:lnTo>
                    <a:pt x="158855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7936980" y="2342407"/>
              <a:ext cx="158855" cy="0"/>
            </a:xfrm>
            <a:custGeom>
              <a:avLst/>
              <a:pathLst>
                <a:path w="158855" h="0">
                  <a:moveTo>
                    <a:pt x="0" y="0"/>
                  </a:moveTo>
                  <a:lnTo>
                    <a:pt x="158855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7784763" y="230933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7784763" y="3399674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7784763" y="3070685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8141555" y="2386480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8300336" y="2384805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8755657" y="2388433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8988573" y="2384619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9179073" y="2384340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141555" y="2596651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8363774" y="2595441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8787562" y="2686041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8893416" y="2594418"/>
              <a:ext cx="910549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cumulative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9856893" y="2593953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8141555" y="2812868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8639106" y="2801892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073033" y="2767754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835591" y="2807473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141555" y="3012993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8406376" y="3012900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8936018" y="2983879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$6.5b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9476079" y="3013365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8141555" y="3185213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395679" y="3225862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141555" y="2386480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300336" y="2384805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755657" y="2388433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988573" y="2384619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9179073" y="2384340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141555" y="2596651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8363774" y="2595441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8787562" y="2686041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8893416" y="2594418"/>
              <a:ext cx="910549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cumulative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9856893" y="2593953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8141555" y="2812868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8639106" y="2801892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9073033" y="2767754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9835591" y="2807473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141555" y="3012993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406376" y="3012900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8936018" y="2983879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$6.5b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9476079" y="3013365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8141555" y="3185213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8395679" y="3225862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141555" y="2386480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8300336" y="2384805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8755657" y="2388433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8988573" y="2384619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9179073" y="2384340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8141555" y="2596651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8363774" y="2595441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8787562" y="2686041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8893416" y="2594418"/>
              <a:ext cx="910549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cumulative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9856893" y="2593953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8141555" y="2812868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8639106" y="2801892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9073033" y="2767754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9835591" y="2807473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8141555" y="3012993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8406376" y="3012900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8936018" y="2983879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$6.5b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9476079" y="3013365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141555" y="3185213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395679" y="3225862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979713" y="640096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852576" y="4752864"/>
              <a:ext cx="508545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$10b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852576" y="3104761"/>
              <a:ext cx="508545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$20b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852576" y="1456657"/>
              <a:ext cx="508545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$30b</a:t>
              </a:r>
            </a:p>
          </p:txBody>
        </p:sp>
        <p:sp>
          <p:nvSpPr>
            <p:cNvPr id="95" name="pl93"/>
            <p:cNvSpPr/>
            <p:nvPr/>
          </p:nvSpPr>
          <p:spPr>
            <a:xfrm>
              <a:off x="1463608" y="6522690"/>
              <a:ext cx="10077411" cy="0"/>
            </a:xfrm>
            <a:custGeom>
              <a:avLst/>
              <a:pathLst>
                <a:path w="10077411" h="0">
                  <a:moveTo>
                    <a:pt x="0" y="0"/>
                  </a:moveTo>
                  <a:lnTo>
                    <a:pt x="1007741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146360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305216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4640723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6229280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781783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99"/>
            <p:cNvSpPr/>
            <p:nvPr/>
          </p:nvSpPr>
          <p:spPr>
            <a:xfrm>
              <a:off x="1209335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2797892" y="6624171"/>
              <a:ext cx="508545" cy="164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4386450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2032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5975007" y="6624283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2036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563565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55299" y="1109887"/>
              <a:ext cx="9742762" cy="5141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55299" y="625121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55299" y="523814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655299" y="422507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655299" y="321200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655299" y="219893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655299" y="118586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98151" y="6242303"/>
              <a:ext cx="130892" cy="891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243587" y="6243519"/>
              <a:ext cx="130892" cy="76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89024" y="6236630"/>
              <a:ext cx="130892" cy="145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534460" y="6230551"/>
              <a:ext cx="130892" cy="206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679896" y="6222649"/>
              <a:ext cx="130892" cy="2856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825332" y="6220319"/>
              <a:ext cx="130892" cy="308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970768" y="6214545"/>
              <a:ext cx="130892" cy="366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116204" y="6211911"/>
              <a:ext cx="130892" cy="3930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261640" y="6198032"/>
              <a:ext cx="130892" cy="531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407076" y="6200463"/>
              <a:ext cx="130892" cy="5075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552512" y="6175744"/>
              <a:ext cx="130892" cy="754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697948" y="6193068"/>
              <a:ext cx="130892" cy="581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843384" y="6185064"/>
              <a:ext cx="130892" cy="6615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988820" y="6165006"/>
              <a:ext cx="130892" cy="8621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134256" y="6136437"/>
              <a:ext cx="130892" cy="1147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279693" y="6108274"/>
              <a:ext cx="130892" cy="14294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425129" y="6054581"/>
              <a:ext cx="130892" cy="19663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570565" y="6066738"/>
              <a:ext cx="130892" cy="1844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716001" y="6047793"/>
              <a:ext cx="130892" cy="2034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861437" y="6014767"/>
              <a:ext cx="130892" cy="2364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006873" y="5966039"/>
              <a:ext cx="130892" cy="2851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52309" y="5935343"/>
              <a:ext cx="130892" cy="3158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97745" y="5950133"/>
              <a:ext cx="130892" cy="30108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43181" y="5988427"/>
              <a:ext cx="130892" cy="2627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88617" y="5803340"/>
              <a:ext cx="130892" cy="4478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734053" y="5559088"/>
              <a:ext cx="130892" cy="69212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879489" y="5715912"/>
              <a:ext cx="130892" cy="5353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024926" y="5750761"/>
              <a:ext cx="130892" cy="50045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170362" y="5486451"/>
              <a:ext cx="130892" cy="7647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315798" y="5423742"/>
              <a:ext cx="130892" cy="8274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461234" y="5477232"/>
              <a:ext cx="130892" cy="7739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606670" y="5708719"/>
              <a:ext cx="130892" cy="5424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752106" y="5562229"/>
              <a:ext cx="130892" cy="6889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897542" y="5518667"/>
              <a:ext cx="130892" cy="7325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042978" y="5252128"/>
              <a:ext cx="130892" cy="9990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188414" y="5290929"/>
              <a:ext cx="130892" cy="9602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333850" y="5329324"/>
              <a:ext cx="130892" cy="92189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479286" y="5179187"/>
              <a:ext cx="130892" cy="107203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624722" y="4887220"/>
              <a:ext cx="130892" cy="136399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770158" y="4836567"/>
              <a:ext cx="130892" cy="14146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915595" y="4793207"/>
              <a:ext cx="130892" cy="145801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8061031" y="4791587"/>
              <a:ext cx="130892" cy="145963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8206467" y="4194584"/>
              <a:ext cx="130892" cy="205663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351903" y="4302882"/>
              <a:ext cx="130892" cy="194833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497339" y="3681971"/>
              <a:ext cx="130892" cy="256924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8642775" y="3404491"/>
              <a:ext cx="130892" cy="284672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8788211" y="3327093"/>
              <a:ext cx="130892" cy="292412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8933647" y="2292647"/>
              <a:ext cx="130892" cy="39585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9079083" y="3080511"/>
              <a:ext cx="130892" cy="317070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9224519" y="3632229"/>
              <a:ext cx="130892" cy="261898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9369955" y="2810123"/>
              <a:ext cx="130892" cy="344109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9515391" y="3797360"/>
              <a:ext cx="130892" cy="245385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9660828" y="3038368"/>
              <a:ext cx="130892" cy="321285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9806264" y="3198737"/>
              <a:ext cx="130892" cy="305248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9951700" y="3067037"/>
              <a:ext cx="130892" cy="318418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10097136" y="3007469"/>
              <a:ext cx="130892" cy="32437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10242572" y="2891270"/>
              <a:ext cx="130892" cy="33599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10388008" y="2271068"/>
              <a:ext cx="130892" cy="398014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10533444" y="1604772"/>
              <a:ext cx="130892" cy="464644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10678880" y="2271170"/>
              <a:ext cx="130892" cy="39800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10824316" y="3138965"/>
              <a:ext cx="130892" cy="311225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g7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7" name="pg7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9" name="pg7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1" name="pg7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3" name="pg8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5" name="pg8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7" name="pg8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9" name="pg8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8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1" name="pg8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3" name="pg9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5" name="pg9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7" name="pg9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9" name="pg9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1" name="pg9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3" name="pg10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5" name="pg10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9" name="pg10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0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1" name="pg10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3" name="pg11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tx11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5" name="pg11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7" name="pg11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9" name="pg11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tx11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1" name="pg11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3" name="pg12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5" name="pg12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7" name="pg12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9" name="pg12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2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1" name="pg12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3" name="pg13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5" name="pg13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7" name="pg13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9" name="pg13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3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1" name="pg13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3" name="pg14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5" name="pg14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7" name="pg14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9" name="pg14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1" name="pg14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3" name="pg15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5" name="pg15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7" name="pg15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9" name="pg15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1" name="pg15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3" name="pg16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5" name="pg16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tx16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7" name="pg16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9" name="pg16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x16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1" name="pg16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tx17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3" name="pg17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5" name="pg17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7" name="pg17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9" name="pg17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tx17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1" name="pg17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tx18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3" name="pg18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5" name="pg18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x18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7" name="pg18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9" name="pg18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tx18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1" name="pg18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3" name="pg19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5" name="pg19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7" name="pg19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199" name="pg19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19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1" name="pg19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3" name="pg20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tx20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5" name="pg20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tx20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7" name="pg20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tx20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9" name="pg20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tx20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1" name="pg20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tx21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3" name="pg21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tx21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5" name="pg21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7" name="pg21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9" name="pg21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tx21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1" name="pg21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tx22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3" name="pg22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tx22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5" name="pg22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tx22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7" name="pg22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tx22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9" name="pg22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tx22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1" name="pg22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tx23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3" name="pg23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tx23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5" name="pg23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tx23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7" name="pg23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9" name="pg23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3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1" name="pg23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3" name="pg24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5" name="pg24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7" name="pg24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9" name="pg24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4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1" name="pg24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3" name="pg25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5" name="pg25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7" name="pg25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tx25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9" name="pg25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tx25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1" name="pg25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3" name="pg26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tx26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5" name="pg26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tx26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7" name="pg26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tx26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9" name="pg26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tx26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1" name="pg26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tx27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3" name="pg27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tx27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5" name="pg27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tx27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7" name="pg27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tx27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9" name="pg27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tx27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1" name="pg27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tx28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3" name="pg28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tx28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5" name="pg28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tx28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7" name="pg28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tx28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9" name="pg28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tx28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1" name="pg28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tx29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3" name="pg29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tx29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5" name="pg29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tx29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7" name="pg29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tx29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9" name="pg29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tx29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1" name="pg29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3" name="pg30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5" name="pg30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7" name="pg30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9" name="pg30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tx30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1" name="pg30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tx31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3" name="pg31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tx31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5" name="pg31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tx31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7" name="pg31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tx31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9" name="pg31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tx31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1" name="pg31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tx32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3" name="pg32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tx32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5" name="pg32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7" name="pg32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9" name="pg32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1" name="pg32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3" name="pg33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5" name="pg33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tx33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7" name="pg33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9" name="pg33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3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1" name="pg33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tx34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3" name="pg34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tx34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5" name="pg34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tx34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7" name="pg34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tx34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9" name="pg34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tx34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1" name="pg34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tx35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3" name="pg35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tx35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5" name="pg35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tx35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7" name="pg35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tx35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9" name="pg35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tx35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1" name="pg35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tx36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3" name="pg36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tx36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5" name="pg36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tx36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7" name="pg36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tx36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9" name="pg36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tx36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1" name="pg36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tx37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3" name="pg37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tx37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5" name="pg37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tx37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7" name="pg37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tx37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9" name="pg37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tx37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1" name="pg37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tx38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3" name="pg38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tx38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5" name="pg38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7" name="pg38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9" name="pg38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tx38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1" name="pg38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tx39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3" name="pg39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tx39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5" name="pg39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tx39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7" name="pg39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tx39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9" name="pg39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tx39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1" name="pg39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tx40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3" name="pg40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tx40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5" name="pg40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tx40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7" name="pg40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tx40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9" name="pg40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tx40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1" name="pg40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tx41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3" name="pg41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tx41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5" name="pg41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tx41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7" name="pg41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tx41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9" name="pg41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tx41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1" name="pg41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tx42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3" name="pg42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tx42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5" name="pg42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tx42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7" name="pg42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tx42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9" name="pg42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tx42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1" name="pg42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tx43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3" name="pg43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tx43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5" name="pg43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tx43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7" name="pg43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tx43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9" name="pg43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tx43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41" name="pg43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tx44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3" name="pg44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tx44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5" name="pg44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tx44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7" name="pg44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tx44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9" name="pg44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tx44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1" name="pg44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tx45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3" name="pg45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tx45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5" name="pg45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tx45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7" name="pg45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tx45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9" name="pg45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tx45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1" name="pg45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tx46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3" name="pg46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tx46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5" name="pg46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tx46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7" name="pg46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tx46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9" name="pg46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tx46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1" name="pg46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tx47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3" name="pg47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tx47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5" name="pg47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tx47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7" name="pg47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tx47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9" name="pg47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tx47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1" name="pg47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tx48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3" name="pg48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tx48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5" name="pg48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tx48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7" name="pg48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tx48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9" name="pg48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tx48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1" name="pg48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tx49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3" name="pg49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tx49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5" name="pg49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tx49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7" name="pg49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9" name="pg49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49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1" name="pg49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3" name="pg50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tx50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5" name="pg50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7" name="pg50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9" name="pg50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tx50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1" name="pg50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3" name="pg51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5" name="pg51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7" name="pg51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9" name="pg51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tx51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1" name="pg51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3" name="pg52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5" name="pg52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7" name="pg52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9" name="pg52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2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1" name="pg52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3" name="pg53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5" name="pg53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7" name="pg53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9" name="pg53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3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1" name="pg53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3" name="pg54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5" name="pg54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7" name="pg54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9" name="pg54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4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1" name="pg54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tx55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3" name="pg55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tx55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5" name="pg55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tx55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7" name="pg55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tx55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9" name="pg55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tx55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1" name="pg55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tx56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3" name="tx561"/>
            <p:cNvSpPr/>
            <p:nvPr/>
          </p:nvSpPr>
          <p:spPr>
            <a:xfrm>
              <a:off x="1425676" y="616900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64" name="tx562"/>
            <p:cNvSpPr/>
            <p:nvPr/>
          </p:nvSpPr>
          <p:spPr>
            <a:xfrm>
              <a:off x="853618" y="5126359"/>
              <a:ext cx="699194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10,000</a:t>
              </a:r>
            </a:p>
          </p:txBody>
        </p:sp>
        <p:sp>
          <p:nvSpPr>
            <p:cNvPr id="565" name="tx563"/>
            <p:cNvSpPr/>
            <p:nvPr/>
          </p:nvSpPr>
          <p:spPr>
            <a:xfrm>
              <a:off x="853618" y="4112731"/>
              <a:ext cx="699194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20,000</a:t>
              </a:r>
            </a:p>
          </p:txBody>
        </p:sp>
        <p:sp>
          <p:nvSpPr>
            <p:cNvPr id="566" name="tx564"/>
            <p:cNvSpPr/>
            <p:nvPr/>
          </p:nvSpPr>
          <p:spPr>
            <a:xfrm>
              <a:off x="853618" y="3099996"/>
              <a:ext cx="699194" cy="193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30,000</a:t>
              </a:r>
            </a:p>
          </p:txBody>
        </p:sp>
        <p:sp>
          <p:nvSpPr>
            <p:cNvPr id="567" name="tx565"/>
            <p:cNvSpPr/>
            <p:nvPr/>
          </p:nvSpPr>
          <p:spPr>
            <a:xfrm>
              <a:off x="853618" y="2086703"/>
              <a:ext cx="699194" cy="194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40,000</a:t>
              </a:r>
            </a:p>
          </p:txBody>
        </p:sp>
        <p:sp>
          <p:nvSpPr>
            <p:cNvPr id="568" name="tx566"/>
            <p:cNvSpPr/>
            <p:nvPr/>
          </p:nvSpPr>
          <p:spPr>
            <a:xfrm>
              <a:off x="853618" y="1074079"/>
              <a:ext cx="699194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50,000</a:t>
              </a:r>
            </a:p>
          </p:txBody>
        </p:sp>
        <p:sp>
          <p:nvSpPr>
            <p:cNvPr id="569" name="pl567"/>
            <p:cNvSpPr/>
            <p:nvPr/>
          </p:nvSpPr>
          <p:spPr>
            <a:xfrm>
              <a:off x="1655299" y="625121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2163598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5072319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7981041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1088976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72"/>
            <p:cNvSpPr/>
            <p:nvPr/>
          </p:nvSpPr>
          <p:spPr>
            <a:xfrm>
              <a:off x="1909325" y="6352699"/>
              <a:ext cx="508545" cy="164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1960</a:t>
              </a:r>
            </a:p>
          </p:txBody>
        </p:sp>
        <p:sp>
          <p:nvSpPr>
            <p:cNvPr id="575" name="tx573"/>
            <p:cNvSpPr/>
            <p:nvPr/>
          </p:nvSpPr>
          <p:spPr>
            <a:xfrm>
              <a:off x="4818046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76" name="tx574"/>
            <p:cNvSpPr/>
            <p:nvPr/>
          </p:nvSpPr>
          <p:spPr>
            <a:xfrm>
              <a:off x="7726768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77" name="tx575"/>
            <p:cNvSpPr/>
            <p:nvPr/>
          </p:nvSpPr>
          <p:spPr>
            <a:xfrm>
              <a:off x="10635490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78" name="tx576"/>
            <p:cNvSpPr/>
            <p:nvPr/>
          </p:nvSpPr>
          <p:spPr>
            <a:xfrm>
              <a:off x="5491059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13639" y="1109887"/>
              <a:ext cx="9984422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413639" y="3589113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413639" y="2774917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413639" y="1960722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867476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2088860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310244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531629" y="3589113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753013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974397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195781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417165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638549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859933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081317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302701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524085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745469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966854" y="3523977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88238" y="3523977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409622" y="3523977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631006" y="3507693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852390" y="347512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073774" y="347512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295158" y="3458841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516542" y="3458841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737926" y="3393706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6959310" y="3377422"/>
              <a:ext cx="221384" cy="21169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180695" y="3312286"/>
              <a:ext cx="221384" cy="27682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402079" y="3263434"/>
              <a:ext cx="221384" cy="32567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623463" y="3230867"/>
              <a:ext cx="221384" cy="35824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7844847" y="3035460"/>
              <a:ext cx="221384" cy="553652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8066231" y="3116879"/>
              <a:ext cx="221384" cy="47223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287615" y="3182015"/>
              <a:ext cx="221384" cy="40709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508999" y="2970324"/>
              <a:ext cx="221384" cy="61878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8730383" y="3116879"/>
              <a:ext cx="221384" cy="47223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8951767" y="2905188"/>
              <a:ext cx="221384" cy="68392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9173151" y="2856337"/>
              <a:ext cx="221384" cy="732775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9394535" y="2791201"/>
              <a:ext cx="221384" cy="797911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9615920" y="2758633"/>
              <a:ext cx="221384" cy="83047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9837304" y="2660930"/>
              <a:ext cx="221384" cy="928182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0058688" y="2384103"/>
              <a:ext cx="221384" cy="120500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0280072" y="2090993"/>
              <a:ext cx="221384" cy="149811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0501456" y="2432955"/>
              <a:ext cx="221384" cy="115615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10722840" y="2237548"/>
              <a:ext cx="221384" cy="135156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867476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2088860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2310244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2531629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2753013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2974397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3195781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3417165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3638549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3859933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4081317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4302701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4524085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4745469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4966854" y="3523977"/>
              <a:ext cx="221384" cy="6513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5188238" y="3523977"/>
              <a:ext cx="221384" cy="6513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5409622" y="3523977"/>
              <a:ext cx="221384" cy="6513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5631006" y="3507693"/>
              <a:ext cx="221384" cy="8141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5852390" y="3475125"/>
              <a:ext cx="221384" cy="11398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6073774" y="3475125"/>
              <a:ext cx="221384" cy="11398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6295158" y="3458841"/>
              <a:ext cx="221384" cy="1302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6516542" y="3458841"/>
              <a:ext cx="221384" cy="1302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6737926" y="3393706"/>
              <a:ext cx="221384" cy="19540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6959310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4"/>
            <p:cNvSpPr/>
            <p:nvPr/>
          </p:nvSpPr>
          <p:spPr>
            <a:xfrm>
              <a:off x="7180695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7402079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7623463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7844847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8066231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8287615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8508999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8730383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8951767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3"/>
            <p:cNvSpPr/>
            <p:nvPr/>
          </p:nvSpPr>
          <p:spPr>
            <a:xfrm>
              <a:off x="9173151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4"/>
            <p:cNvSpPr/>
            <p:nvPr/>
          </p:nvSpPr>
          <p:spPr>
            <a:xfrm>
              <a:off x="9394535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5"/>
            <p:cNvSpPr/>
            <p:nvPr/>
          </p:nvSpPr>
          <p:spPr>
            <a:xfrm>
              <a:off x="9615920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6"/>
            <p:cNvSpPr/>
            <p:nvPr/>
          </p:nvSpPr>
          <p:spPr>
            <a:xfrm>
              <a:off x="9837304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10058688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8"/>
            <p:cNvSpPr/>
            <p:nvPr/>
          </p:nvSpPr>
          <p:spPr>
            <a:xfrm>
              <a:off x="10280072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9"/>
            <p:cNvSpPr/>
            <p:nvPr/>
          </p:nvSpPr>
          <p:spPr>
            <a:xfrm>
              <a:off x="10501456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0"/>
            <p:cNvSpPr/>
            <p:nvPr/>
          </p:nvSpPr>
          <p:spPr>
            <a:xfrm>
              <a:off x="10722840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tx91"/>
            <p:cNvSpPr/>
            <p:nvPr/>
          </p:nvSpPr>
          <p:spPr>
            <a:xfrm>
              <a:off x="1978168" y="1624934"/>
              <a:ext cx="367155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Share of total kilometres travelled</a:t>
              </a:r>
            </a:p>
          </p:txBody>
        </p:sp>
        <p:sp>
          <p:nvSpPr>
            <p:cNvPr id="94" name="pl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1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3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4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5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6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7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8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9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0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1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2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3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4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5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6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7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8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19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0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1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l22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l22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l22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l22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l22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l22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l22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l22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l22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l22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l22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l22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l22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l22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l22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l22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l22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l22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l22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l22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l22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l22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l22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l22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l22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l22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l22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l22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l22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l22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l22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l22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l22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l22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l22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l22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l22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l22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l22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l23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l23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l23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l23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l23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l23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l23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l23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l23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l23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l23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l23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l23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l23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l23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l23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l23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l23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l23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l23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l23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l23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l23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l23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l23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l23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l23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l23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l23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l23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l23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l23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l23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l23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l23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l23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l23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l23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l23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l23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l23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l23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l23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l23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l23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l23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l23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l23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l23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l23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l23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l23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l23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l23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l23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l23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l23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l23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l23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l23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l23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l23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l23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l23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l23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l23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l23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l23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l23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l23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l23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l23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l23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l23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l23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l23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l23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l23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l23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l23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l23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l23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l23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l23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l23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l23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l23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l23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l23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l23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l23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l23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l23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l23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l23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l23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l23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l23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l24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l24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l24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l24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l24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l24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l24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l24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l24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l24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l24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l24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l24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l24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l24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l24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l24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l24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l24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l24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l24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l24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l24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l24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l24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l24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l24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l24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l24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l24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l24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l24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l24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l24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l24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l24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l24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l24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l24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l24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l24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l24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l24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l24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l24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l24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l24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l24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l24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l24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l24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l24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l24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l24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l24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l24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l24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l24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l24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l24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l24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l24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l24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l24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l24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l24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l24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l24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l24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l24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l24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l24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l24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l24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l24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4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5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l26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l26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l26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l26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l26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l26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l26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l26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l26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l26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l26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l26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l26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l26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l26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l26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l26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tx2696"/>
            <p:cNvSpPr/>
            <p:nvPr/>
          </p:nvSpPr>
          <p:spPr>
            <a:xfrm>
              <a:off x="4248194" y="2087804"/>
              <a:ext cx="330398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8%</a:t>
              </a:r>
            </a:p>
          </p:txBody>
        </p:sp>
        <p:sp>
          <p:nvSpPr>
            <p:cNvPr id="2699" name="rc2697"/>
            <p:cNvSpPr/>
            <p:nvPr/>
          </p:nvSpPr>
          <p:spPr>
            <a:xfrm>
              <a:off x="1413639" y="3771993"/>
              <a:ext cx="9984422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l2698"/>
            <p:cNvSpPr/>
            <p:nvPr/>
          </p:nvSpPr>
          <p:spPr>
            <a:xfrm>
              <a:off x="1413639" y="6251218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699"/>
            <p:cNvSpPr/>
            <p:nvPr/>
          </p:nvSpPr>
          <p:spPr>
            <a:xfrm>
              <a:off x="1413639" y="5437022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0"/>
            <p:cNvSpPr/>
            <p:nvPr/>
          </p:nvSpPr>
          <p:spPr>
            <a:xfrm>
              <a:off x="1413639" y="4622827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rc2701"/>
            <p:cNvSpPr/>
            <p:nvPr/>
          </p:nvSpPr>
          <p:spPr>
            <a:xfrm>
              <a:off x="1867476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rc2702"/>
            <p:cNvSpPr/>
            <p:nvPr/>
          </p:nvSpPr>
          <p:spPr>
            <a:xfrm>
              <a:off x="2088860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rc2703"/>
            <p:cNvSpPr/>
            <p:nvPr/>
          </p:nvSpPr>
          <p:spPr>
            <a:xfrm>
              <a:off x="2310244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rc2704"/>
            <p:cNvSpPr/>
            <p:nvPr/>
          </p:nvSpPr>
          <p:spPr>
            <a:xfrm>
              <a:off x="2531629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rc2705"/>
            <p:cNvSpPr/>
            <p:nvPr/>
          </p:nvSpPr>
          <p:spPr>
            <a:xfrm>
              <a:off x="2753013" y="6169798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rc2706"/>
            <p:cNvSpPr/>
            <p:nvPr/>
          </p:nvSpPr>
          <p:spPr>
            <a:xfrm>
              <a:off x="2974397" y="6120947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rc2707"/>
            <p:cNvSpPr/>
            <p:nvPr/>
          </p:nvSpPr>
          <p:spPr>
            <a:xfrm>
              <a:off x="3195781" y="6137230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rc2708"/>
            <p:cNvSpPr/>
            <p:nvPr/>
          </p:nvSpPr>
          <p:spPr>
            <a:xfrm>
              <a:off x="3417165" y="6153514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rc2709"/>
            <p:cNvSpPr/>
            <p:nvPr/>
          </p:nvSpPr>
          <p:spPr>
            <a:xfrm>
              <a:off x="3638549" y="6072095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rc2710"/>
            <p:cNvSpPr/>
            <p:nvPr/>
          </p:nvSpPr>
          <p:spPr>
            <a:xfrm>
              <a:off x="3859933" y="6055811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rc2711"/>
            <p:cNvSpPr/>
            <p:nvPr/>
          </p:nvSpPr>
          <p:spPr>
            <a:xfrm>
              <a:off x="4081317" y="6072095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rc2712"/>
            <p:cNvSpPr/>
            <p:nvPr/>
          </p:nvSpPr>
          <p:spPr>
            <a:xfrm>
              <a:off x="4302701" y="6137230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rc2713"/>
            <p:cNvSpPr/>
            <p:nvPr/>
          </p:nvSpPr>
          <p:spPr>
            <a:xfrm>
              <a:off x="4524085" y="6088379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rc2714"/>
            <p:cNvSpPr/>
            <p:nvPr/>
          </p:nvSpPr>
          <p:spPr>
            <a:xfrm>
              <a:off x="4745469" y="6039527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rc2715"/>
            <p:cNvSpPr/>
            <p:nvPr/>
          </p:nvSpPr>
          <p:spPr>
            <a:xfrm>
              <a:off x="4966854" y="5925540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rc2716"/>
            <p:cNvSpPr/>
            <p:nvPr/>
          </p:nvSpPr>
          <p:spPr>
            <a:xfrm>
              <a:off x="5188238" y="590925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rc2717"/>
            <p:cNvSpPr/>
            <p:nvPr/>
          </p:nvSpPr>
          <p:spPr>
            <a:xfrm>
              <a:off x="5409622" y="6039527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rc2718"/>
            <p:cNvSpPr/>
            <p:nvPr/>
          </p:nvSpPr>
          <p:spPr>
            <a:xfrm>
              <a:off x="5631006" y="5974391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rc2719"/>
            <p:cNvSpPr/>
            <p:nvPr/>
          </p:nvSpPr>
          <p:spPr>
            <a:xfrm>
              <a:off x="5852390" y="5876688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rc2720"/>
            <p:cNvSpPr/>
            <p:nvPr/>
          </p:nvSpPr>
          <p:spPr>
            <a:xfrm>
              <a:off x="6073774" y="5860404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rc2721"/>
            <p:cNvSpPr/>
            <p:nvPr/>
          </p:nvSpPr>
          <p:spPr>
            <a:xfrm>
              <a:off x="6295158" y="5811552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rc2722"/>
            <p:cNvSpPr/>
            <p:nvPr/>
          </p:nvSpPr>
          <p:spPr>
            <a:xfrm>
              <a:off x="6516542" y="5795268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rc2723"/>
            <p:cNvSpPr/>
            <p:nvPr/>
          </p:nvSpPr>
          <p:spPr>
            <a:xfrm>
              <a:off x="6737926" y="5567294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rc2724"/>
            <p:cNvSpPr/>
            <p:nvPr/>
          </p:nvSpPr>
          <p:spPr>
            <a:xfrm>
              <a:off x="6959310" y="5974391"/>
              <a:ext cx="221384" cy="27682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rc2725"/>
            <p:cNvSpPr/>
            <p:nvPr/>
          </p:nvSpPr>
          <p:spPr>
            <a:xfrm>
              <a:off x="7180695" y="5876688"/>
              <a:ext cx="221384" cy="374529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rc2726"/>
            <p:cNvSpPr/>
            <p:nvPr/>
          </p:nvSpPr>
          <p:spPr>
            <a:xfrm>
              <a:off x="7402079" y="5827836"/>
              <a:ext cx="221384" cy="423381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rc2727"/>
            <p:cNvSpPr/>
            <p:nvPr/>
          </p:nvSpPr>
          <p:spPr>
            <a:xfrm>
              <a:off x="7623463" y="5795268"/>
              <a:ext cx="221384" cy="455949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rc2728"/>
            <p:cNvSpPr/>
            <p:nvPr/>
          </p:nvSpPr>
          <p:spPr>
            <a:xfrm>
              <a:off x="7844847" y="5518442"/>
              <a:ext cx="221384" cy="73277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rc2729"/>
            <p:cNvSpPr/>
            <p:nvPr/>
          </p:nvSpPr>
          <p:spPr>
            <a:xfrm>
              <a:off x="8066231" y="5664997"/>
              <a:ext cx="221384" cy="58622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rc2730"/>
            <p:cNvSpPr/>
            <p:nvPr/>
          </p:nvSpPr>
          <p:spPr>
            <a:xfrm>
              <a:off x="8287615" y="5974391"/>
              <a:ext cx="221384" cy="27682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rc2731"/>
            <p:cNvSpPr/>
            <p:nvPr/>
          </p:nvSpPr>
          <p:spPr>
            <a:xfrm>
              <a:off x="8508999" y="5827836"/>
              <a:ext cx="221384" cy="423381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rc2732"/>
            <p:cNvSpPr/>
            <p:nvPr/>
          </p:nvSpPr>
          <p:spPr>
            <a:xfrm>
              <a:off x="8730383" y="5925540"/>
              <a:ext cx="221384" cy="32567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rc2733"/>
            <p:cNvSpPr/>
            <p:nvPr/>
          </p:nvSpPr>
          <p:spPr>
            <a:xfrm>
              <a:off x="8951767" y="5762701"/>
              <a:ext cx="221384" cy="48851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rc2734"/>
            <p:cNvSpPr/>
            <p:nvPr/>
          </p:nvSpPr>
          <p:spPr>
            <a:xfrm>
              <a:off x="9173151" y="5730133"/>
              <a:ext cx="221384" cy="52108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rc2735"/>
            <p:cNvSpPr/>
            <p:nvPr/>
          </p:nvSpPr>
          <p:spPr>
            <a:xfrm>
              <a:off x="9394535" y="5681281"/>
              <a:ext cx="221384" cy="56993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rc2736"/>
            <p:cNvSpPr/>
            <p:nvPr/>
          </p:nvSpPr>
          <p:spPr>
            <a:xfrm>
              <a:off x="9615920" y="5664997"/>
              <a:ext cx="221384" cy="58622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rc2737"/>
            <p:cNvSpPr/>
            <p:nvPr/>
          </p:nvSpPr>
          <p:spPr>
            <a:xfrm>
              <a:off x="9837304" y="5697565"/>
              <a:ext cx="221384" cy="55365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rc2738"/>
            <p:cNvSpPr/>
            <p:nvPr/>
          </p:nvSpPr>
          <p:spPr>
            <a:xfrm>
              <a:off x="10058688" y="5534726"/>
              <a:ext cx="221384" cy="71649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rc2739"/>
            <p:cNvSpPr/>
            <p:nvPr/>
          </p:nvSpPr>
          <p:spPr>
            <a:xfrm>
              <a:off x="10280072" y="5339319"/>
              <a:ext cx="221384" cy="91189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rc2740"/>
            <p:cNvSpPr/>
            <p:nvPr/>
          </p:nvSpPr>
          <p:spPr>
            <a:xfrm>
              <a:off x="10501456" y="5551010"/>
              <a:ext cx="221384" cy="70020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rc2741"/>
            <p:cNvSpPr/>
            <p:nvPr/>
          </p:nvSpPr>
          <p:spPr>
            <a:xfrm>
              <a:off x="10722840" y="5420738"/>
              <a:ext cx="221384" cy="830479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rc2742"/>
            <p:cNvSpPr/>
            <p:nvPr/>
          </p:nvSpPr>
          <p:spPr>
            <a:xfrm>
              <a:off x="1867476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rc2743"/>
            <p:cNvSpPr/>
            <p:nvPr/>
          </p:nvSpPr>
          <p:spPr>
            <a:xfrm>
              <a:off x="2088860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rc2744"/>
            <p:cNvSpPr/>
            <p:nvPr/>
          </p:nvSpPr>
          <p:spPr>
            <a:xfrm>
              <a:off x="2310244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rc2745"/>
            <p:cNvSpPr/>
            <p:nvPr/>
          </p:nvSpPr>
          <p:spPr>
            <a:xfrm>
              <a:off x="2531629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rc2746"/>
            <p:cNvSpPr/>
            <p:nvPr/>
          </p:nvSpPr>
          <p:spPr>
            <a:xfrm>
              <a:off x="2753013" y="6169798"/>
              <a:ext cx="221384" cy="8141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rc2747"/>
            <p:cNvSpPr/>
            <p:nvPr/>
          </p:nvSpPr>
          <p:spPr>
            <a:xfrm>
              <a:off x="2974397" y="6120947"/>
              <a:ext cx="221384" cy="13027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rc2748"/>
            <p:cNvSpPr/>
            <p:nvPr/>
          </p:nvSpPr>
          <p:spPr>
            <a:xfrm>
              <a:off x="3195781" y="6137230"/>
              <a:ext cx="221384" cy="11398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rc2749"/>
            <p:cNvSpPr/>
            <p:nvPr/>
          </p:nvSpPr>
          <p:spPr>
            <a:xfrm>
              <a:off x="3417165" y="6153514"/>
              <a:ext cx="221384" cy="977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rc2750"/>
            <p:cNvSpPr/>
            <p:nvPr/>
          </p:nvSpPr>
          <p:spPr>
            <a:xfrm>
              <a:off x="3638549" y="6072095"/>
              <a:ext cx="221384" cy="1791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rc2751"/>
            <p:cNvSpPr/>
            <p:nvPr/>
          </p:nvSpPr>
          <p:spPr>
            <a:xfrm>
              <a:off x="3859933" y="6055811"/>
              <a:ext cx="221384" cy="1954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rc2752"/>
            <p:cNvSpPr/>
            <p:nvPr/>
          </p:nvSpPr>
          <p:spPr>
            <a:xfrm>
              <a:off x="4081317" y="6072095"/>
              <a:ext cx="221384" cy="1791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rc2753"/>
            <p:cNvSpPr/>
            <p:nvPr/>
          </p:nvSpPr>
          <p:spPr>
            <a:xfrm>
              <a:off x="4302701" y="6137230"/>
              <a:ext cx="221384" cy="11398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rc2754"/>
            <p:cNvSpPr/>
            <p:nvPr/>
          </p:nvSpPr>
          <p:spPr>
            <a:xfrm>
              <a:off x="4524085" y="6088379"/>
              <a:ext cx="221384" cy="16283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rc2755"/>
            <p:cNvSpPr/>
            <p:nvPr/>
          </p:nvSpPr>
          <p:spPr>
            <a:xfrm>
              <a:off x="4745469" y="6039527"/>
              <a:ext cx="221384" cy="2116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rc2756"/>
            <p:cNvSpPr/>
            <p:nvPr/>
          </p:nvSpPr>
          <p:spPr>
            <a:xfrm>
              <a:off x="4966854" y="5925540"/>
              <a:ext cx="221384" cy="3256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rc2757"/>
            <p:cNvSpPr/>
            <p:nvPr/>
          </p:nvSpPr>
          <p:spPr>
            <a:xfrm>
              <a:off x="5188238" y="5909256"/>
              <a:ext cx="221384" cy="34196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rc2758"/>
            <p:cNvSpPr/>
            <p:nvPr/>
          </p:nvSpPr>
          <p:spPr>
            <a:xfrm>
              <a:off x="5409622" y="6039527"/>
              <a:ext cx="221384" cy="2116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rc2759"/>
            <p:cNvSpPr/>
            <p:nvPr/>
          </p:nvSpPr>
          <p:spPr>
            <a:xfrm>
              <a:off x="5631006" y="5974391"/>
              <a:ext cx="221384" cy="27682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rc2760"/>
            <p:cNvSpPr/>
            <p:nvPr/>
          </p:nvSpPr>
          <p:spPr>
            <a:xfrm>
              <a:off x="5852390" y="5876688"/>
              <a:ext cx="221384" cy="37452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rc2761"/>
            <p:cNvSpPr/>
            <p:nvPr/>
          </p:nvSpPr>
          <p:spPr>
            <a:xfrm>
              <a:off x="6073774" y="5860404"/>
              <a:ext cx="221384" cy="39081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rc2762"/>
            <p:cNvSpPr/>
            <p:nvPr/>
          </p:nvSpPr>
          <p:spPr>
            <a:xfrm>
              <a:off x="6295158" y="5811552"/>
              <a:ext cx="221384" cy="43966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rc2763"/>
            <p:cNvSpPr/>
            <p:nvPr/>
          </p:nvSpPr>
          <p:spPr>
            <a:xfrm>
              <a:off x="6516542" y="5795268"/>
              <a:ext cx="221384" cy="45594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rc2764"/>
            <p:cNvSpPr/>
            <p:nvPr/>
          </p:nvSpPr>
          <p:spPr>
            <a:xfrm>
              <a:off x="6737926" y="5567294"/>
              <a:ext cx="221384" cy="6839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rc2765"/>
            <p:cNvSpPr/>
            <p:nvPr/>
          </p:nvSpPr>
          <p:spPr>
            <a:xfrm>
              <a:off x="6959310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rc2766"/>
            <p:cNvSpPr/>
            <p:nvPr/>
          </p:nvSpPr>
          <p:spPr>
            <a:xfrm>
              <a:off x="7180695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rc2767"/>
            <p:cNvSpPr/>
            <p:nvPr/>
          </p:nvSpPr>
          <p:spPr>
            <a:xfrm>
              <a:off x="7402079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rc2768"/>
            <p:cNvSpPr/>
            <p:nvPr/>
          </p:nvSpPr>
          <p:spPr>
            <a:xfrm>
              <a:off x="7623463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rc2769"/>
            <p:cNvSpPr/>
            <p:nvPr/>
          </p:nvSpPr>
          <p:spPr>
            <a:xfrm>
              <a:off x="7844847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rc2770"/>
            <p:cNvSpPr/>
            <p:nvPr/>
          </p:nvSpPr>
          <p:spPr>
            <a:xfrm>
              <a:off x="8066231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rc2771"/>
            <p:cNvSpPr/>
            <p:nvPr/>
          </p:nvSpPr>
          <p:spPr>
            <a:xfrm>
              <a:off x="8287615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rc2772"/>
            <p:cNvSpPr/>
            <p:nvPr/>
          </p:nvSpPr>
          <p:spPr>
            <a:xfrm>
              <a:off x="8508999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rc2773"/>
            <p:cNvSpPr/>
            <p:nvPr/>
          </p:nvSpPr>
          <p:spPr>
            <a:xfrm>
              <a:off x="8730383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rc2774"/>
            <p:cNvSpPr/>
            <p:nvPr/>
          </p:nvSpPr>
          <p:spPr>
            <a:xfrm>
              <a:off x="8951767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rc2775"/>
            <p:cNvSpPr/>
            <p:nvPr/>
          </p:nvSpPr>
          <p:spPr>
            <a:xfrm>
              <a:off x="9173151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rc2776"/>
            <p:cNvSpPr/>
            <p:nvPr/>
          </p:nvSpPr>
          <p:spPr>
            <a:xfrm>
              <a:off x="9394535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rc2777"/>
            <p:cNvSpPr/>
            <p:nvPr/>
          </p:nvSpPr>
          <p:spPr>
            <a:xfrm>
              <a:off x="9615920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rc2778"/>
            <p:cNvSpPr/>
            <p:nvPr/>
          </p:nvSpPr>
          <p:spPr>
            <a:xfrm>
              <a:off x="9837304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rc2779"/>
            <p:cNvSpPr/>
            <p:nvPr/>
          </p:nvSpPr>
          <p:spPr>
            <a:xfrm>
              <a:off x="10058688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rc2780"/>
            <p:cNvSpPr/>
            <p:nvPr/>
          </p:nvSpPr>
          <p:spPr>
            <a:xfrm>
              <a:off x="10280072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rc2781"/>
            <p:cNvSpPr/>
            <p:nvPr/>
          </p:nvSpPr>
          <p:spPr>
            <a:xfrm>
              <a:off x="10501456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rc2782"/>
            <p:cNvSpPr/>
            <p:nvPr/>
          </p:nvSpPr>
          <p:spPr>
            <a:xfrm>
              <a:off x="10722840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tx2783"/>
            <p:cNvSpPr/>
            <p:nvPr/>
          </p:nvSpPr>
          <p:spPr>
            <a:xfrm>
              <a:off x="1978168" y="4287039"/>
              <a:ext cx="336649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Share of total PM2.5 emissions</a:t>
              </a:r>
            </a:p>
          </p:txBody>
        </p:sp>
        <p:sp>
          <p:nvSpPr>
            <p:cNvPr id="2786" name="pl27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7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8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29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0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l31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l31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31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31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31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l31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l31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l31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l31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l31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31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31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31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l31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l31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l31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l31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l31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l31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l31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l31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l31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l31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l31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l31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l31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l31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l31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l31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l31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l31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l31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l31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l31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l31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l31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l31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l31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l31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l31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l31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l31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l31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l31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l31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l31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l31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l31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l31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l31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l31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l31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l31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l31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l31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l31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l31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l31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l32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l32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l32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l32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l32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l32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l32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l32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l32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l32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l32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l32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l32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l32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l32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l32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l32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l32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l32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l32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l32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l32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l32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l32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l32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l32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l32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l32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l32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l32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l32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l32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l32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l32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l32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l32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l32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l32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l32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l32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l32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l32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l32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l32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l32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l32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l32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l32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l32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l32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l32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l32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l32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l32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l32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l32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l32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l32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l32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l32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l32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l32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l32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l32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l32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l32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l32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l32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l32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l32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l32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l32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l32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l32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l32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l32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l32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l32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l32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l32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l32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l32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l32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l32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l32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l32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l32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l32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l32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l32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l32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l32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l32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l32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l32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l32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l32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l32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l32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l32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l33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l33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l33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l33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l33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l33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l33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l33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l33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l33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l33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l33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l33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l33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l33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l33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l33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l33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l33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l33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l33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l33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l33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l33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l33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l33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l33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l33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l33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l33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l33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l33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l33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l33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l33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l33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l33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l33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l33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l33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l33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l33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l33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l33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l33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l33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l33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l33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l33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l33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l33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l33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l33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l33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l33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l33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l33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l33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l33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l33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l33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l33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l33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l33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l33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l33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l33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l33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l33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l33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l33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l33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l33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l33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l33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l33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l33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l33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l33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l33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l33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l33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l33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l33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l33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l33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l33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l33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l33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l33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l33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l33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l33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l34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l34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l34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l34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l34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l34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l34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l34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l34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l34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l34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l34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l34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l34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l34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l34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l34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l34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l34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l34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l34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l34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l34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l34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l34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l34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l34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l34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l34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l34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l34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l34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l34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l34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l34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l34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l34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l34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l34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l34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l34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l34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l34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l34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l34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l34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l34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l34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l34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l34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l34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l34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l34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l34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l34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l34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l34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l34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l34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l34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l34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l34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l34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l34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l34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l34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l34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l34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l34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l34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l34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l34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l34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l34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l34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l34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l34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l34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l34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l34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l34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l34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l34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l34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l34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l35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l35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l35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l35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l35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l35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l35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l35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l35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l35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l35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l35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l35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l35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l35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l35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l35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l35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l35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l35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l35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l35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l35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l35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l35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l35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l35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l35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l35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l35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l35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l35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l35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l35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l35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l35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l35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l35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l35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l35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l35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l35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l35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l35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l35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l35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l35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l35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l35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l35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l35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l35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l35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l35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l35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l35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l35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l35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l35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l35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l35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l35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l35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l35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l35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l35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l35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l35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l35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l35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l35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l35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l35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l35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l35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l35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l35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l35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l35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l35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l35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l35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l35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l35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l35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l35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l35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l35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l35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l35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l35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l35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l35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l35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l35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l35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l35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l35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l35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l35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l36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l36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l36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l36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l36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l36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l36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l36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l36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l36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l36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l36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l36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l36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l36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l36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l36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l36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l36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l36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l36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l36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l36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l36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l36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l36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l36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l36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l36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l36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l36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l36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l36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l36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l36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l36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l36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l36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l36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l36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l36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l36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l36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l36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l36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l36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l36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l36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l36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l36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l36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l36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l36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l36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l36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l36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l36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l36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l36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l36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l36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l36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l36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l36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l36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l36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l36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l36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l36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l36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l36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l36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l36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l36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l36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l36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l36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l36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l36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l36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l36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l36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l36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l36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l36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l36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l36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l36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l36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l36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l36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l36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l36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l36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l36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l36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l36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l36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l36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l36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l37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l37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l37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l37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l37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l37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l37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l37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l37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l37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l37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l37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l37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l37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l37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l37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l37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l37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l37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l37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l37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l37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l37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l37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l37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l37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l37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l37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l37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l37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l37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l37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l37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l37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l37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l37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l37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l37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l37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l37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l37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l37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l37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l37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l37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l37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l37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l37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l37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l37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l37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l37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l37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l37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l37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l37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l37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l37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l37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l37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l37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l37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l37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l37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l37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l37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l37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l37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l37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l37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l37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l37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l37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l37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l37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l37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l37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l37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l37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l37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l37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l37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l37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l37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l37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l37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l37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l37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l37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l37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l37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l37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l37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l37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l37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l37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l37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l37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l37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l37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l38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l38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l38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l38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l38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l38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l38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l38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l38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l38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l38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l38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l38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l38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l38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l38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l38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l38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l38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l38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l38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l38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l38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l38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l38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l38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l38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l38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l38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l38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l38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l38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l38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l38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l38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l38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l38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l38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l38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l38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l38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l38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l38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l38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l38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l38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l38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l38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l38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l38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l38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l38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l38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l38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l38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l38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l38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l38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l38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l38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l38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l38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l38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l38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l38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l38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l38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l38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l38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l38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l38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l38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l38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l38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l38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l38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l38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l38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l38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l38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l38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l38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l38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l38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l38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l38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l38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l38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l38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l38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l38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l38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l38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l38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l38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l38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l38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l38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l38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l38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l39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l39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l39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l39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l39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l39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l39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l39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l39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l39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l39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l39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l39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l39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l39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l39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l39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l39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l39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l39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l39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l39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l39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l39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l39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l39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l39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l39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l39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l39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l39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l39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l39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l39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l39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l39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l39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l39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l39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l39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l39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l39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l39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l39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l39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l39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l39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l39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l39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l39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l39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l39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l39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l39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l39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l39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l39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l39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l39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l39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l39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l39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l39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l39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l39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l39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l39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l39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l39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l39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l39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l39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l39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l39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l39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l39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l39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l39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l39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l39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l39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l39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l39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l39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l39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l39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l39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l39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l39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l39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l39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l39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l39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l39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l39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l39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l39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l39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l39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l39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l40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l40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l40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l40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l40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l40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l40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l40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l40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l40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l40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l40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l40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l40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l40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l40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l40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l40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l40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l40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l40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l40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l40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l40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l40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l40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l40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l40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l40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l40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l40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l40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l40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l40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l40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l40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l40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l40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l40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l40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l40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l40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l40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l40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l40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l40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l40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l40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l40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l40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l40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l40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l40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l40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l40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l40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l40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l40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l40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l40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l40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l40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l40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l40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l40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l40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l40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l40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l40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l40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l40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l40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l40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l40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l40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l40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l40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l40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l40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l40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l40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l40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l40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l40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l40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l40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l40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l40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l40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l40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l40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l40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l40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l40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l40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l40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l40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l40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l40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l40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l41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l41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l41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l41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l41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l41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l41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l41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l41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l41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l41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l41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l41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l41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l41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l41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l41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l41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l41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l41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l41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l41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l41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l41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l41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l41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l41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l41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l41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l41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l41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l41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l41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l41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l41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l41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l41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l41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l41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l41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l41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l41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l41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l41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l41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l41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l41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l41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l41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l41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l41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l41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l41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l41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l41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l41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l41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l41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l41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l41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l41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l41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l41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l41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l41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l41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l41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l41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l41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l41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l41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l41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l41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l41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l41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l41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l41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l41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l41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l41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l41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l41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l41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l41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l41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l41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l41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l41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l41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l41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l41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l41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l41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l41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l41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l41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l41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l41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l41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l41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l42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l42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l42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l42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l42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l42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l42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l42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l42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l42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l42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l42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l42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l42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l42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l42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l42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l42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l42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l42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l42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l42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l42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l42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l42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l42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l42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l42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l42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l42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l42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l42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l42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l42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l42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l42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l42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l42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l42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l42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l42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l42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l42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l42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l42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l42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l42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l42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l42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l42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l42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l42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l42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l42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l42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l42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l42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l42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l42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l42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l42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l42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l42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l42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l42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l42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l42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l42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l42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l42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l42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l42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l42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l42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l42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l42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l42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l42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l42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l42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l42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l42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l42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l42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l42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l42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l42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l42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l42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l42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l42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l42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l42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l42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l42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l42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l42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l42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l42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l42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l43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l43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l43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l43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l43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l43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l43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l43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l43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l43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l43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l43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l43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l43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l43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l43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l43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l43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l43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l43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l43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l43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l43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l43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l43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l43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l43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l43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l43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l43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l43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l43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l43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l43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l43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l43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l43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l43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l43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l43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l43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l43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l43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l43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l43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l43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l43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l43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l43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l43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l43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l43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l43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l43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l43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l43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l43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l43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l43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l43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l43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l43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l43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l43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l43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l43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l43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l43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l43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l43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l43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l43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l43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l43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l43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l43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l43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l43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l43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l43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l43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l43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l43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l43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l43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l43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l43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l43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l43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l43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l43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l43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l43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l43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l43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l43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l43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l43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l43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l43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l44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l44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l44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l44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l44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l44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l44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l44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l44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l44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l44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l44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l44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l44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l44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l44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l44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l44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l44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l44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l44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l44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l44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l44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l44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l44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l44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l44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l44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l44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l44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l44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l44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l44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l44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l44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l44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l44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l44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l44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l44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l44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l44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l44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l44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l44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l44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l44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l44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l44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l44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l44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l44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l44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l44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l44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l44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l44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l44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l44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l44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l44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l44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l44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l44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l44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l44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l44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l44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l44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l44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l44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l44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l44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l44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l44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l44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l44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l44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l44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l44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l44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l44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l44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l44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l44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l44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l44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l44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l44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l44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l44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l44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l44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l44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l44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l44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l44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l44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l44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l45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l45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l45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l45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l45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l45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l45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l45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l45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l45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l45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l45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l45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l45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l45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l45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l45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l45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l45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l45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l45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l45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l45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l45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l45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l45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l45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l45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l45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l45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l45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l45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l45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l45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l45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l45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l45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l45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l45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l45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l45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l45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l45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l45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l45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l45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l45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l45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l45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l45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l45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l45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l45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l45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l45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l45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l45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l45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l45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l45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l45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l45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l45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l45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l45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l45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l45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l45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l45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l45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l45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l45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l45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l45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l45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l45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l45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l45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l45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l45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l45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l45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l45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l45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l45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l45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l45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l45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l45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l45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l45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l45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l45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l45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l45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l45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l45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l45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l45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l45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l46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l46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l46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l46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l46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l46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l46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l46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l46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l46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l46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l46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l46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l46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l46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l46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l46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l46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l46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l46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l46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l46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l46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l46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l46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l46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l46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l46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l46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l46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l46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l46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l46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l46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l46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l46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l46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l46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l46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l46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l46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l46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l46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l46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l46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l46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l46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l46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l46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l46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l46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l46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l46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l46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l46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l46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l46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l46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l46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l46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l46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l46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l46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l46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l46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l46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l46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l46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l46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l46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l46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l46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l46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l46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l46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l46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l46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l46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l46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l46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l46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l46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l46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l46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l46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l46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l46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l46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l46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l46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l46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l46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l46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l46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l46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l46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l46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l46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l46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l46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l47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l47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l47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l47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l47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l47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l47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l47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l47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l47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l47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l47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l47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l47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l47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l47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l47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l47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l47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l47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l47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l47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l47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l47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l47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l47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l47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l47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l47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l47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l47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l47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l47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l47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l47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l47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l47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l47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l47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l47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l47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l47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l47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l47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l47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l47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l47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l47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l47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l47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l47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l47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l47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l47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l47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l47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l47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l47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l47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l47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l47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l47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l47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l47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l47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l47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l47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l47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l47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l47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l47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l47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l47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l47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l47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l47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l47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l47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l47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l47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l47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l47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l47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l47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l47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l47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l47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l47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l47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l47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l47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l47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l47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l47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l47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l47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l47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l47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l47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l47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l48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l48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l48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l48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l48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l48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l48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l48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l48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l48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l48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l48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l48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l48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l48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l48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l48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l48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l48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l48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l48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l48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l48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l48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l48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l48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l48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l48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l48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l48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l48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l48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l48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l48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l48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l48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l48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l48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l48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l48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l48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l48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l48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l48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l48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l48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l48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l48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l48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l48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l48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l48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l48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l48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l48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l48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l48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l48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l48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l48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l48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l48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l48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l48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l48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l48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l48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l48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l48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l48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l48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l48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l48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l48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l48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l48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l48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l48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l48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l48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l48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l48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l48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l48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l48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l48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l48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l48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l48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l48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l48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l48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l48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l48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l48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l48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l48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l48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l48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l48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l49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l49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l49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l49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l49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l49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l49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l49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l49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l49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l49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l49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l49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l49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l49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l49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l49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l49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l49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l49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l49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l49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l49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l49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l49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l49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l49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l49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l49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l49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l49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l49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l49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l49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l49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l49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l49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l49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l49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l49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l49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l49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l49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l49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l49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l49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l49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l49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l49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l49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l49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l49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l49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l49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l49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l49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l49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l49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l49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l49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l49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l49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l49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l49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l49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l49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l49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l49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l49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l49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l49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l49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l49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l49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l49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l49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l49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l49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l49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l49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l49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l49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l49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l49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l49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l49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l49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l49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l49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l49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l49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l49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l49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l49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l49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l49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l49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l49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l49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l49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l50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l50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l50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l50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l50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l50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l50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l50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l50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l50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l50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l50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l50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l50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l50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l50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l50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l50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l50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l50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l50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l50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l50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l50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l50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l50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l50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l50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l50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l50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l50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l50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l50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l50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l50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l50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l50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l50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l50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l50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l50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l50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l50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l50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l50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l50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l50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l50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l50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l50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l50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l50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l50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l50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l50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l50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l50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l50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l50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l50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l50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l50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l50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l50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l50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l50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l50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l50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l50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l50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l50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l50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l50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l50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l50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l50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l50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l50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l50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l50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l50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l50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l50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l50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l50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l50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l50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l50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l50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l50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l50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l50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l50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l50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l50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l50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l50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l50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l50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l50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l51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l51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l51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l51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l51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l51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l51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l51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l51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l51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l51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l51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l51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l51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l51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l51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l51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l51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l51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l51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l51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l51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l51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l51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l51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l51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l51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l51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l51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l51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l51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l51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l51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l51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l51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l51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l51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l51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l51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l51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l51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l51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l51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l51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l51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l51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l51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l51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l51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l51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l51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l51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l51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l51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l51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l51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l51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l51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l51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l51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l51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l51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l51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l51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l51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l51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l51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l51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l51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l51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l51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l51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l51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l51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l51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l51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l51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l51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l51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l51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l51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l51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l51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l51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l51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l51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l51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l51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l51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l51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l51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l51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l51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l51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l51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l51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l51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l51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l51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l51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l52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l52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l52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l52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l52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l52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l52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l52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l52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l52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l52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l52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l52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l52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l52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l52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l52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l52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l52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l52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l52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l52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l52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l52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l52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l52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l52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l52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l52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l52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l52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l52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l52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l52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l52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l52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l52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l52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l52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l52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l52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l52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l52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l52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l52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l52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l52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l52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l52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l52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l52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l52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l52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l52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l52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l52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l52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l52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l52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l52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l52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l52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l52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l52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l52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l52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l52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l52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l52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l52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l52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l52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l52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l52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l52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l52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l52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l52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l52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l52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l52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l52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l52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l52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l52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l52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l52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l52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l52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l52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l52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l52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l52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l52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l52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l52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l52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l52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l52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l52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l53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l53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l53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l53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l53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l53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l53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l53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l53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l53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l53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l53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l53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l53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l53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l53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l53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l53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l53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l53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l53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l53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l53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l53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l53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l53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l53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l53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l53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l53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l53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l53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l53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l53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l53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l53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l53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l53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l53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l53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l53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l53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l53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l53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l53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l53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l53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l53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l53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l53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l53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l53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l53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l53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l53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l53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l53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l53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l53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l53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l53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l53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l53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l53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l53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l53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l53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l53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l53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l53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l53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l53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l53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l53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l53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l53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l53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l53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l53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l53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l53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l53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l53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l53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l53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l53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l53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l53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l53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l53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l53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l53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l53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l53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l53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l53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l53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l53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l53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l53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l54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l54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l54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l54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l54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l54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l54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l54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l54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l54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l54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l54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l54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l54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l54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l54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l54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l54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l54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l54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l54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l54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l54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l54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l54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l54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l54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l54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l54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l54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l54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l54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l54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l54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l54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l54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l54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l54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l54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l54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l54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l54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l54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l54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l54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l54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l54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l54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l54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l54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l54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l54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l54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l54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l54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l54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l54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l54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l54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l54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l54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l54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l54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l54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l54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l54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l54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l54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l54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l54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l54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l54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l54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l54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l54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l54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l54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l54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l54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l54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l54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l54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l54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l54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l54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l54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pl54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9" name="pl54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l54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l54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l54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l54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l54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pl54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6" name="pl54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7" name="pl54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8" name="pl54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9" name="pl54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0" name="pl54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1" name="pl54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2" name="pl55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3" name="pl55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4" name="pl55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5" name="pl55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6" name="pl55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7" name="pl55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8" name="pl55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9" name="pl55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0" name="pl55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1" name="pl55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2" name="pl55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3" name="pl55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4" name="pl55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5" name="pl55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6" name="pl55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7" name="pl55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8" name="pl55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9" name="pl55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0" name="pl55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1" name="pl55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2" name="pl55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3" name="pl55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4" name="pl55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5" name="pl55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6" name="pl55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7" name="pl55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8" name="pl55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9" name="pl55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0" name="pl55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1" name="pl55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2" name="pl55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3" name="pl55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4" name="tx5532"/>
            <p:cNvSpPr/>
            <p:nvPr/>
          </p:nvSpPr>
          <p:spPr>
            <a:xfrm>
              <a:off x="4184626" y="4749909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32%</a:t>
              </a:r>
            </a:p>
          </p:txBody>
        </p:sp>
        <p:sp>
          <p:nvSpPr>
            <p:cNvPr id="5535" name="pl5533"/>
            <p:cNvSpPr/>
            <p:nvPr/>
          </p:nvSpPr>
          <p:spPr>
            <a:xfrm>
              <a:off x="1413639" y="6251218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6" name="pl5534"/>
            <p:cNvSpPr/>
            <p:nvPr/>
          </p:nvSpPr>
          <p:spPr>
            <a:xfrm>
              <a:off x="1978168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7" name="pl5535"/>
            <p:cNvSpPr/>
            <p:nvPr/>
          </p:nvSpPr>
          <p:spPr>
            <a:xfrm>
              <a:off x="4192009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8" name="pl5536"/>
            <p:cNvSpPr/>
            <p:nvPr/>
          </p:nvSpPr>
          <p:spPr>
            <a:xfrm>
              <a:off x="6405850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9" name="pl5537"/>
            <p:cNvSpPr/>
            <p:nvPr/>
          </p:nvSpPr>
          <p:spPr>
            <a:xfrm>
              <a:off x="8619691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0" name="pl5538"/>
            <p:cNvSpPr/>
            <p:nvPr/>
          </p:nvSpPr>
          <p:spPr>
            <a:xfrm>
              <a:off x="1083353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1" name="tx5539"/>
            <p:cNvSpPr/>
            <p:nvPr/>
          </p:nvSpPr>
          <p:spPr>
            <a:xfrm>
              <a:off x="1723895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542" name="tx5540"/>
            <p:cNvSpPr/>
            <p:nvPr/>
          </p:nvSpPr>
          <p:spPr>
            <a:xfrm>
              <a:off x="3937736" y="6353145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5543" name="tx5541"/>
            <p:cNvSpPr/>
            <p:nvPr/>
          </p:nvSpPr>
          <p:spPr>
            <a:xfrm>
              <a:off x="6151577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544" name="tx5542"/>
            <p:cNvSpPr/>
            <p:nvPr/>
          </p:nvSpPr>
          <p:spPr>
            <a:xfrm>
              <a:off x="8365418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545" name="tx5543"/>
            <p:cNvSpPr/>
            <p:nvPr/>
          </p:nvSpPr>
          <p:spPr>
            <a:xfrm>
              <a:off x="10579259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46" name="tx5544"/>
            <p:cNvSpPr/>
            <p:nvPr/>
          </p:nvSpPr>
          <p:spPr>
            <a:xfrm>
              <a:off x="980755" y="3506904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47" name="tx5545"/>
            <p:cNvSpPr/>
            <p:nvPr/>
          </p:nvSpPr>
          <p:spPr>
            <a:xfrm>
              <a:off x="980755" y="2693490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48" name="tx5546"/>
            <p:cNvSpPr/>
            <p:nvPr/>
          </p:nvSpPr>
          <p:spPr>
            <a:xfrm>
              <a:off x="853618" y="1878513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49" name="tx5547"/>
            <p:cNvSpPr/>
            <p:nvPr/>
          </p:nvSpPr>
          <p:spPr>
            <a:xfrm>
              <a:off x="980755" y="6169009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50" name="tx5548"/>
            <p:cNvSpPr/>
            <p:nvPr/>
          </p:nvSpPr>
          <p:spPr>
            <a:xfrm>
              <a:off x="980755" y="5355595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51" name="tx5549"/>
            <p:cNvSpPr/>
            <p:nvPr/>
          </p:nvSpPr>
          <p:spPr>
            <a:xfrm>
              <a:off x="853618" y="4540618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52" name="tx5550"/>
            <p:cNvSpPr/>
            <p:nvPr/>
          </p:nvSpPr>
          <p:spPr>
            <a:xfrm>
              <a:off x="5370230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17124" y="1109887"/>
              <a:ext cx="9780937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17124" y="3589113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17124" y="2612078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617124" y="1635044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743315" y="2710821"/>
              <a:ext cx="206494" cy="87829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972753" y="2651914"/>
              <a:ext cx="206494" cy="9371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202191" y="2607215"/>
              <a:ext cx="206494" cy="98189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431629" y="2574067"/>
              <a:ext cx="206494" cy="101504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61067" y="2542193"/>
              <a:ext cx="206494" cy="104691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890504" y="2481685"/>
              <a:ext cx="206494" cy="110742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119942" y="2442732"/>
              <a:ext cx="206494" cy="11463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349380" y="2386584"/>
              <a:ext cx="206494" cy="120252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578818" y="2341912"/>
              <a:ext cx="206494" cy="124720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808256" y="2313987"/>
              <a:ext cx="206494" cy="127512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037694" y="2266971"/>
              <a:ext cx="206494" cy="132214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267132" y="2217748"/>
              <a:ext cx="206494" cy="13713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96570" y="2173109"/>
              <a:ext cx="206494" cy="14160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726008" y="2107162"/>
              <a:ext cx="206494" cy="14819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955445" y="2075849"/>
              <a:ext cx="206494" cy="151326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84883" y="2625103"/>
              <a:ext cx="206494" cy="9640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414321" y="2602571"/>
              <a:ext cx="206494" cy="98654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643759" y="2556001"/>
              <a:ext cx="206494" cy="103311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873197" y="2521886"/>
              <a:ext cx="206494" cy="106722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102635" y="2483192"/>
              <a:ext cx="206494" cy="110592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332073" y="2449035"/>
              <a:ext cx="206494" cy="114007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561511" y="2404933"/>
              <a:ext cx="206494" cy="11841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790949" y="2963162"/>
              <a:ext cx="206494" cy="6259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7020386" y="2940231"/>
              <a:ext cx="206494" cy="64888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249824" y="2919817"/>
              <a:ext cx="206494" cy="66929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479262" y="2900489"/>
              <a:ext cx="206494" cy="6886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708700" y="2859383"/>
              <a:ext cx="206494" cy="72972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7938138" y="2800721"/>
              <a:ext cx="206494" cy="78839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8167576" y="3087375"/>
              <a:ext cx="206494" cy="50173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397014" y="3038790"/>
              <a:ext cx="206494" cy="55032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626452" y="2978674"/>
              <a:ext cx="206494" cy="61043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8855890" y="2907984"/>
              <a:ext cx="206494" cy="68112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9085328" y="2827948"/>
              <a:ext cx="206494" cy="76116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9314765" y="2732551"/>
              <a:ext cx="206494" cy="85656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9544203" y="2626116"/>
              <a:ext cx="206494" cy="96299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9773641" y="2623024"/>
              <a:ext cx="206494" cy="9660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10003079" y="2516304"/>
              <a:ext cx="206494" cy="10728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0232517" y="2400503"/>
              <a:ext cx="206494" cy="11886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0461955" y="2271142"/>
              <a:ext cx="206494" cy="131797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0691393" y="2103056"/>
              <a:ext cx="206494" cy="148605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10920831" y="1898700"/>
              <a:ext cx="206494" cy="169041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g50"/>
            <p:cNvSpPr/>
            <p:nvPr/>
          </p:nvSpPr>
          <p:spPr>
            <a:xfrm>
              <a:off x="1617124" y="1143677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1"/>
            <p:cNvSpPr/>
            <p:nvPr/>
          </p:nvSpPr>
          <p:spPr>
            <a:xfrm>
              <a:off x="1635412" y="1156719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4" name="pg52"/>
            <p:cNvSpPr/>
            <p:nvPr/>
          </p:nvSpPr>
          <p:spPr>
            <a:xfrm>
              <a:off x="1617124" y="1143677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1635412" y="1156719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6" name="pg54"/>
            <p:cNvSpPr/>
            <p:nvPr/>
          </p:nvSpPr>
          <p:spPr>
            <a:xfrm>
              <a:off x="1617124" y="1143677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1635412" y="1156719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1617124" y="3771993"/>
              <a:ext cx="9780937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1617124" y="6251218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617124" y="5274183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1617124" y="4297149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1743315" y="6065670"/>
              <a:ext cx="206494" cy="18554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1972753" y="6048554"/>
              <a:ext cx="206494" cy="20266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2202191" y="6030816"/>
              <a:ext cx="206494" cy="22040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2431629" y="6011455"/>
              <a:ext cx="206494" cy="23976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2661067" y="5993065"/>
              <a:ext cx="206494" cy="25815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2890504" y="5972759"/>
              <a:ext cx="206494" cy="27845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3119942" y="5951940"/>
              <a:ext cx="206494" cy="29927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3349380" y="5930348"/>
              <a:ext cx="206494" cy="32086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3578818" y="5907866"/>
              <a:ext cx="206494" cy="34335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3808256" y="5883071"/>
              <a:ext cx="206494" cy="36814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4037694" y="5855728"/>
              <a:ext cx="206494" cy="39548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4267132" y="5828134"/>
              <a:ext cx="206494" cy="42308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4496570" y="5795349"/>
              <a:ext cx="206494" cy="45586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4726008" y="5760124"/>
              <a:ext cx="206494" cy="49109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4"/>
            <p:cNvSpPr/>
            <p:nvPr/>
          </p:nvSpPr>
          <p:spPr>
            <a:xfrm>
              <a:off x="4955445" y="5722869"/>
              <a:ext cx="206494" cy="52834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5184883" y="5869106"/>
              <a:ext cx="206494" cy="38211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5414321" y="5839737"/>
              <a:ext cx="206494" cy="41148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5643759" y="5807159"/>
              <a:ext cx="206494" cy="44405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5873197" y="5773795"/>
              <a:ext cx="206494" cy="47742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6102635" y="5733275"/>
              <a:ext cx="206494" cy="51794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6332073" y="5698744"/>
              <a:ext cx="206494" cy="55247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6561511" y="5654461"/>
              <a:ext cx="206494" cy="59675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6790949" y="5981148"/>
              <a:ext cx="206494" cy="27007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3"/>
            <p:cNvSpPr/>
            <p:nvPr/>
          </p:nvSpPr>
          <p:spPr>
            <a:xfrm>
              <a:off x="7020386" y="5959347"/>
              <a:ext cx="206494" cy="29187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4"/>
            <p:cNvSpPr/>
            <p:nvPr/>
          </p:nvSpPr>
          <p:spPr>
            <a:xfrm>
              <a:off x="7249824" y="5936574"/>
              <a:ext cx="206494" cy="31464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5"/>
            <p:cNvSpPr/>
            <p:nvPr/>
          </p:nvSpPr>
          <p:spPr>
            <a:xfrm>
              <a:off x="7479262" y="5909422"/>
              <a:ext cx="206494" cy="34179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6"/>
            <p:cNvSpPr/>
            <p:nvPr/>
          </p:nvSpPr>
          <p:spPr>
            <a:xfrm>
              <a:off x="7708700" y="5881171"/>
              <a:ext cx="206494" cy="37004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7938138" y="5855017"/>
              <a:ext cx="206494" cy="39620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8"/>
            <p:cNvSpPr/>
            <p:nvPr/>
          </p:nvSpPr>
          <p:spPr>
            <a:xfrm>
              <a:off x="8167576" y="5981161"/>
              <a:ext cx="206494" cy="27005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9"/>
            <p:cNvSpPr/>
            <p:nvPr/>
          </p:nvSpPr>
          <p:spPr>
            <a:xfrm>
              <a:off x="8397014" y="5959825"/>
              <a:ext cx="206494" cy="29139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0"/>
            <p:cNvSpPr/>
            <p:nvPr/>
          </p:nvSpPr>
          <p:spPr>
            <a:xfrm>
              <a:off x="8626452" y="5937017"/>
              <a:ext cx="206494" cy="31420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1"/>
            <p:cNvSpPr/>
            <p:nvPr/>
          </p:nvSpPr>
          <p:spPr>
            <a:xfrm>
              <a:off x="8855890" y="5911292"/>
              <a:ext cx="206494" cy="33992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2"/>
            <p:cNvSpPr/>
            <p:nvPr/>
          </p:nvSpPr>
          <p:spPr>
            <a:xfrm>
              <a:off x="9085328" y="5886205"/>
              <a:ext cx="206494" cy="36501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3"/>
            <p:cNvSpPr/>
            <p:nvPr/>
          </p:nvSpPr>
          <p:spPr>
            <a:xfrm>
              <a:off x="9314765" y="5859111"/>
              <a:ext cx="206494" cy="39210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4"/>
            <p:cNvSpPr/>
            <p:nvPr/>
          </p:nvSpPr>
          <p:spPr>
            <a:xfrm>
              <a:off x="9544203" y="5830372"/>
              <a:ext cx="206494" cy="42084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5"/>
            <p:cNvSpPr/>
            <p:nvPr/>
          </p:nvSpPr>
          <p:spPr>
            <a:xfrm>
              <a:off x="9773641" y="5873841"/>
              <a:ext cx="206494" cy="37737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6"/>
            <p:cNvSpPr/>
            <p:nvPr/>
          </p:nvSpPr>
          <p:spPr>
            <a:xfrm>
              <a:off x="10003079" y="5848389"/>
              <a:ext cx="206494" cy="40282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7"/>
            <p:cNvSpPr/>
            <p:nvPr/>
          </p:nvSpPr>
          <p:spPr>
            <a:xfrm>
              <a:off x="10232517" y="5820467"/>
              <a:ext cx="206494" cy="43075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8"/>
            <p:cNvSpPr/>
            <p:nvPr/>
          </p:nvSpPr>
          <p:spPr>
            <a:xfrm>
              <a:off x="10461955" y="5795018"/>
              <a:ext cx="206494" cy="45620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99"/>
            <p:cNvSpPr/>
            <p:nvPr/>
          </p:nvSpPr>
          <p:spPr>
            <a:xfrm>
              <a:off x="10691393" y="5760275"/>
              <a:ext cx="206494" cy="49094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0"/>
            <p:cNvSpPr/>
            <p:nvPr/>
          </p:nvSpPr>
          <p:spPr>
            <a:xfrm>
              <a:off x="10920831" y="5731323"/>
              <a:ext cx="206494" cy="51989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pg101"/>
            <p:cNvSpPr/>
            <p:nvPr/>
          </p:nvSpPr>
          <p:spPr>
            <a:xfrm>
              <a:off x="1617124" y="3805782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2"/>
            <p:cNvSpPr/>
            <p:nvPr/>
          </p:nvSpPr>
          <p:spPr>
            <a:xfrm>
              <a:off x="1635412" y="377328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5" name="pg103"/>
            <p:cNvSpPr/>
            <p:nvPr/>
          </p:nvSpPr>
          <p:spPr>
            <a:xfrm>
              <a:off x="1617124" y="3805782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1635412" y="377328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1617124" y="3805782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6"/>
            <p:cNvSpPr/>
            <p:nvPr/>
          </p:nvSpPr>
          <p:spPr>
            <a:xfrm>
              <a:off x="1635412" y="377328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9" name="pl107"/>
            <p:cNvSpPr/>
            <p:nvPr/>
          </p:nvSpPr>
          <p:spPr>
            <a:xfrm>
              <a:off x="1617124" y="6251218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1617124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620588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10794640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1"/>
            <p:cNvSpPr/>
            <p:nvPr/>
          </p:nvSpPr>
          <p:spPr>
            <a:xfrm>
              <a:off x="1362851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5951609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10540367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1107891" y="3467390"/>
              <a:ext cx="40674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$0K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980755" y="2490355"/>
              <a:ext cx="5338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$50K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853618" y="1513321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$100K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1107891" y="6129495"/>
              <a:ext cx="40674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$0K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980755" y="5152460"/>
              <a:ext cx="5338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$50K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853618" y="4175426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$100K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5471972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583486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2644282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455185" y="2105379"/>
              <a:ext cx="5140967" cy="1834292"/>
            </a:xfrm>
            <a:custGeom>
              <a:avLst/>
              <a:pathLst>
                <a:path w="5140967" h="1834292">
                  <a:moveTo>
                    <a:pt x="0" y="1458086"/>
                  </a:moveTo>
                  <a:lnTo>
                    <a:pt x="244807" y="1558925"/>
                  </a:lnTo>
                  <a:lnTo>
                    <a:pt x="489615" y="1392153"/>
                  </a:lnTo>
                  <a:lnTo>
                    <a:pt x="734423" y="1301010"/>
                  </a:lnTo>
                  <a:lnTo>
                    <a:pt x="979231" y="1231199"/>
                  </a:lnTo>
                  <a:lnTo>
                    <a:pt x="1224039" y="1120665"/>
                  </a:lnTo>
                  <a:lnTo>
                    <a:pt x="1468847" y="994616"/>
                  </a:lnTo>
                  <a:lnTo>
                    <a:pt x="1713655" y="779365"/>
                  </a:lnTo>
                  <a:lnTo>
                    <a:pt x="1958463" y="808453"/>
                  </a:lnTo>
                  <a:lnTo>
                    <a:pt x="2203271" y="825906"/>
                  </a:lnTo>
                  <a:lnTo>
                    <a:pt x="2448079" y="831723"/>
                  </a:lnTo>
                  <a:lnTo>
                    <a:pt x="2692887" y="618411"/>
                  </a:lnTo>
                  <a:lnTo>
                    <a:pt x="2937695" y="438065"/>
                  </a:lnTo>
                  <a:lnTo>
                    <a:pt x="3182503" y="381828"/>
                  </a:lnTo>
                  <a:lnTo>
                    <a:pt x="3427311" y="215056"/>
                  </a:lnTo>
                  <a:lnTo>
                    <a:pt x="3672119" y="234448"/>
                  </a:lnTo>
                  <a:lnTo>
                    <a:pt x="3916927" y="265476"/>
                  </a:lnTo>
                  <a:lnTo>
                    <a:pt x="4161735" y="333348"/>
                  </a:lnTo>
                  <a:lnTo>
                    <a:pt x="4406543" y="207300"/>
                  </a:lnTo>
                  <a:lnTo>
                    <a:pt x="4651351" y="106461"/>
                  </a:lnTo>
                  <a:lnTo>
                    <a:pt x="4896159" y="73494"/>
                  </a:lnTo>
                  <a:lnTo>
                    <a:pt x="5140967" y="0"/>
                  </a:lnTo>
                  <a:lnTo>
                    <a:pt x="5140967" y="376991"/>
                  </a:lnTo>
                  <a:lnTo>
                    <a:pt x="4896159" y="432247"/>
                  </a:lnTo>
                  <a:lnTo>
                    <a:pt x="4651351" y="461335"/>
                  </a:lnTo>
                  <a:lnTo>
                    <a:pt x="4406543" y="560235"/>
                  </a:lnTo>
                  <a:lnTo>
                    <a:pt x="4161735" y="686283"/>
                  </a:lnTo>
                  <a:lnTo>
                    <a:pt x="3916927" y="631985"/>
                  </a:lnTo>
                  <a:lnTo>
                    <a:pt x="3672119" y="602897"/>
                  </a:lnTo>
                  <a:lnTo>
                    <a:pt x="3427311" y="612593"/>
                  </a:lnTo>
                  <a:lnTo>
                    <a:pt x="3182503" y="761912"/>
                  </a:lnTo>
                  <a:lnTo>
                    <a:pt x="2937695" y="823966"/>
                  </a:lnTo>
                  <a:lnTo>
                    <a:pt x="2692887" y="969407"/>
                  </a:lnTo>
                  <a:lnTo>
                    <a:pt x="2448079" y="1143935"/>
                  </a:lnTo>
                  <a:lnTo>
                    <a:pt x="2203271" y="1143935"/>
                  </a:lnTo>
                  <a:lnTo>
                    <a:pt x="1958463" y="1126482"/>
                  </a:lnTo>
                  <a:lnTo>
                    <a:pt x="1713655" y="1101273"/>
                  </a:lnTo>
                  <a:lnTo>
                    <a:pt x="1468847" y="1281618"/>
                  </a:lnTo>
                  <a:lnTo>
                    <a:pt x="1224039" y="1392153"/>
                  </a:lnTo>
                  <a:lnTo>
                    <a:pt x="979231" y="1520141"/>
                  </a:lnTo>
                  <a:lnTo>
                    <a:pt x="734423" y="1584134"/>
                  </a:lnTo>
                  <a:lnTo>
                    <a:pt x="489615" y="1667520"/>
                  </a:lnTo>
                  <a:lnTo>
                    <a:pt x="244807" y="1834292"/>
                  </a:lnTo>
                  <a:lnTo>
                    <a:pt x="0" y="1731514"/>
                  </a:lnTo>
                  <a:close/>
                </a:path>
              </a:pathLst>
            </a:custGeom>
            <a:solidFill>
              <a:srgbClr val="FFC35A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455185" y="2105379"/>
              <a:ext cx="5140967" cy="1558925"/>
            </a:xfrm>
            <a:custGeom>
              <a:avLst/>
              <a:pathLst>
                <a:path w="5140967" h="1558925">
                  <a:moveTo>
                    <a:pt x="0" y="1458086"/>
                  </a:moveTo>
                  <a:lnTo>
                    <a:pt x="244807" y="1558925"/>
                  </a:lnTo>
                  <a:lnTo>
                    <a:pt x="489615" y="1392153"/>
                  </a:lnTo>
                  <a:lnTo>
                    <a:pt x="734423" y="1301010"/>
                  </a:lnTo>
                  <a:lnTo>
                    <a:pt x="979231" y="1231199"/>
                  </a:lnTo>
                  <a:lnTo>
                    <a:pt x="1224039" y="1120665"/>
                  </a:lnTo>
                  <a:lnTo>
                    <a:pt x="1468847" y="994616"/>
                  </a:lnTo>
                  <a:lnTo>
                    <a:pt x="1713655" y="779365"/>
                  </a:lnTo>
                  <a:lnTo>
                    <a:pt x="1958463" y="808453"/>
                  </a:lnTo>
                  <a:lnTo>
                    <a:pt x="2203271" y="825906"/>
                  </a:lnTo>
                  <a:lnTo>
                    <a:pt x="2448079" y="831723"/>
                  </a:lnTo>
                  <a:lnTo>
                    <a:pt x="2692887" y="618411"/>
                  </a:lnTo>
                  <a:lnTo>
                    <a:pt x="2937695" y="438065"/>
                  </a:lnTo>
                  <a:lnTo>
                    <a:pt x="3182503" y="381828"/>
                  </a:lnTo>
                  <a:lnTo>
                    <a:pt x="3427311" y="215056"/>
                  </a:lnTo>
                  <a:lnTo>
                    <a:pt x="3672119" y="234448"/>
                  </a:lnTo>
                  <a:lnTo>
                    <a:pt x="3916927" y="265476"/>
                  </a:lnTo>
                  <a:lnTo>
                    <a:pt x="4161735" y="333348"/>
                  </a:lnTo>
                  <a:lnTo>
                    <a:pt x="4406543" y="207300"/>
                  </a:lnTo>
                  <a:lnTo>
                    <a:pt x="4651351" y="106461"/>
                  </a:lnTo>
                  <a:lnTo>
                    <a:pt x="4896159" y="73494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455185" y="2482370"/>
              <a:ext cx="5140967" cy="2479261"/>
            </a:xfrm>
            <a:custGeom>
              <a:avLst/>
              <a:pathLst>
                <a:path w="5140967" h="2479261">
                  <a:moveTo>
                    <a:pt x="0" y="1354522"/>
                  </a:moveTo>
                  <a:lnTo>
                    <a:pt x="244807" y="1457300"/>
                  </a:lnTo>
                  <a:lnTo>
                    <a:pt x="489615" y="1290529"/>
                  </a:lnTo>
                  <a:lnTo>
                    <a:pt x="734423" y="1207143"/>
                  </a:lnTo>
                  <a:lnTo>
                    <a:pt x="979231" y="1143149"/>
                  </a:lnTo>
                  <a:lnTo>
                    <a:pt x="1224039" y="1015162"/>
                  </a:lnTo>
                  <a:lnTo>
                    <a:pt x="1468847" y="904627"/>
                  </a:lnTo>
                  <a:lnTo>
                    <a:pt x="1713655" y="724281"/>
                  </a:lnTo>
                  <a:lnTo>
                    <a:pt x="1958463" y="749491"/>
                  </a:lnTo>
                  <a:lnTo>
                    <a:pt x="2203271" y="766944"/>
                  </a:lnTo>
                  <a:lnTo>
                    <a:pt x="2448079" y="766944"/>
                  </a:lnTo>
                  <a:lnTo>
                    <a:pt x="2692887" y="592415"/>
                  </a:lnTo>
                  <a:lnTo>
                    <a:pt x="2937695" y="446975"/>
                  </a:lnTo>
                  <a:lnTo>
                    <a:pt x="3182503" y="384920"/>
                  </a:lnTo>
                  <a:lnTo>
                    <a:pt x="3427311" y="235602"/>
                  </a:lnTo>
                  <a:lnTo>
                    <a:pt x="3672119" y="225906"/>
                  </a:lnTo>
                  <a:lnTo>
                    <a:pt x="3916927" y="254994"/>
                  </a:lnTo>
                  <a:lnTo>
                    <a:pt x="4161735" y="309291"/>
                  </a:lnTo>
                  <a:lnTo>
                    <a:pt x="4406543" y="183243"/>
                  </a:lnTo>
                  <a:lnTo>
                    <a:pt x="4651351" y="84344"/>
                  </a:lnTo>
                  <a:lnTo>
                    <a:pt x="4896159" y="55256"/>
                  </a:lnTo>
                  <a:lnTo>
                    <a:pt x="5140967" y="0"/>
                  </a:lnTo>
                  <a:lnTo>
                    <a:pt x="5140967" y="1646926"/>
                  </a:lnTo>
                  <a:lnTo>
                    <a:pt x="4896159" y="1684187"/>
                  </a:lnTo>
                  <a:lnTo>
                    <a:pt x="4651351" y="1701640"/>
                  </a:lnTo>
                  <a:lnTo>
                    <a:pt x="4406543" y="1759816"/>
                  </a:lnTo>
                  <a:lnTo>
                    <a:pt x="4161735" y="1798600"/>
                  </a:lnTo>
                  <a:lnTo>
                    <a:pt x="3916927" y="1732667"/>
                  </a:lnTo>
                  <a:lnTo>
                    <a:pt x="3672119" y="1684187"/>
                  </a:lnTo>
                  <a:lnTo>
                    <a:pt x="3427311" y="1713275"/>
                  </a:lnTo>
                  <a:lnTo>
                    <a:pt x="3182503" y="1802478"/>
                  </a:lnTo>
                  <a:lnTo>
                    <a:pt x="2937695" y="1849019"/>
                  </a:lnTo>
                  <a:lnTo>
                    <a:pt x="2692887" y="1955676"/>
                  </a:lnTo>
                  <a:lnTo>
                    <a:pt x="2448079" y="2079785"/>
                  </a:lnTo>
                  <a:lnTo>
                    <a:pt x="2203271" y="2081724"/>
                  </a:lnTo>
                  <a:lnTo>
                    <a:pt x="1958463" y="2072028"/>
                  </a:lnTo>
                  <a:lnTo>
                    <a:pt x="1713655" y="2058453"/>
                  </a:lnTo>
                  <a:lnTo>
                    <a:pt x="1468847" y="2122447"/>
                  </a:lnTo>
                  <a:lnTo>
                    <a:pt x="1224039" y="2192258"/>
                  </a:lnTo>
                  <a:lnTo>
                    <a:pt x="979231" y="2279523"/>
                  </a:lnTo>
                  <a:lnTo>
                    <a:pt x="734423" y="2366787"/>
                  </a:lnTo>
                  <a:lnTo>
                    <a:pt x="489615" y="2421084"/>
                  </a:lnTo>
                  <a:lnTo>
                    <a:pt x="244807" y="2479261"/>
                  </a:lnTo>
                  <a:lnTo>
                    <a:pt x="0" y="2376483"/>
                  </a:lnTo>
                  <a:close/>
                </a:path>
              </a:pathLst>
            </a:custGeom>
            <a:solidFill>
              <a:srgbClr val="F68B33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455185" y="2482370"/>
              <a:ext cx="5140967" cy="1457300"/>
            </a:xfrm>
            <a:custGeom>
              <a:avLst/>
              <a:pathLst>
                <a:path w="5140967" h="1457300">
                  <a:moveTo>
                    <a:pt x="0" y="1354522"/>
                  </a:moveTo>
                  <a:lnTo>
                    <a:pt x="244807" y="1457300"/>
                  </a:lnTo>
                  <a:lnTo>
                    <a:pt x="489615" y="1290529"/>
                  </a:lnTo>
                  <a:lnTo>
                    <a:pt x="734423" y="1207143"/>
                  </a:lnTo>
                  <a:lnTo>
                    <a:pt x="979231" y="1143149"/>
                  </a:lnTo>
                  <a:lnTo>
                    <a:pt x="1224039" y="1015162"/>
                  </a:lnTo>
                  <a:lnTo>
                    <a:pt x="1468847" y="904627"/>
                  </a:lnTo>
                  <a:lnTo>
                    <a:pt x="1713655" y="724281"/>
                  </a:lnTo>
                  <a:lnTo>
                    <a:pt x="1958463" y="749491"/>
                  </a:lnTo>
                  <a:lnTo>
                    <a:pt x="2203271" y="766944"/>
                  </a:lnTo>
                  <a:lnTo>
                    <a:pt x="2448079" y="766944"/>
                  </a:lnTo>
                  <a:lnTo>
                    <a:pt x="2692887" y="592415"/>
                  </a:lnTo>
                  <a:lnTo>
                    <a:pt x="2937695" y="446975"/>
                  </a:lnTo>
                  <a:lnTo>
                    <a:pt x="3182503" y="384920"/>
                  </a:lnTo>
                  <a:lnTo>
                    <a:pt x="3427311" y="235602"/>
                  </a:lnTo>
                  <a:lnTo>
                    <a:pt x="3672119" y="225906"/>
                  </a:lnTo>
                  <a:lnTo>
                    <a:pt x="3916927" y="254994"/>
                  </a:lnTo>
                  <a:lnTo>
                    <a:pt x="4161735" y="309291"/>
                  </a:lnTo>
                  <a:lnTo>
                    <a:pt x="4406543" y="183243"/>
                  </a:lnTo>
                  <a:lnTo>
                    <a:pt x="4651351" y="84344"/>
                  </a:lnTo>
                  <a:lnTo>
                    <a:pt x="4896159" y="55256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1455185" y="4129296"/>
              <a:ext cx="5140967" cy="2393394"/>
            </a:xfrm>
            <a:custGeom>
              <a:avLst/>
              <a:pathLst>
                <a:path w="5140967" h="2393394">
                  <a:moveTo>
                    <a:pt x="0" y="729557"/>
                  </a:moveTo>
                  <a:lnTo>
                    <a:pt x="244807" y="832334"/>
                  </a:lnTo>
                  <a:lnTo>
                    <a:pt x="489615" y="774158"/>
                  </a:lnTo>
                  <a:lnTo>
                    <a:pt x="734423" y="719861"/>
                  </a:lnTo>
                  <a:lnTo>
                    <a:pt x="979231" y="632597"/>
                  </a:lnTo>
                  <a:lnTo>
                    <a:pt x="1224039" y="545332"/>
                  </a:lnTo>
                  <a:lnTo>
                    <a:pt x="1468847" y="475521"/>
                  </a:lnTo>
                  <a:lnTo>
                    <a:pt x="1713655" y="411527"/>
                  </a:lnTo>
                  <a:lnTo>
                    <a:pt x="1958463" y="425102"/>
                  </a:lnTo>
                  <a:lnTo>
                    <a:pt x="2203271" y="434798"/>
                  </a:lnTo>
                  <a:lnTo>
                    <a:pt x="2448079" y="432859"/>
                  </a:lnTo>
                  <a:lnTo>
                    <a:pt x="2692887" y="308749"/>
                  </a:lnTo>
                  <a:lnTo>
                    <a:pt x="2937695" y="202093"/>
                  </a:lnTo>
                  <a:lnTo>
                    <a:pt x="3182503" y="155552"/>
                  </a:lnTo>
                  <a:lnTo>
                    <a:pt x="3427311" y="66349"/>
                  </a:lnTo>
                  <a:lnTo>
                    <a:pt x="3672119" y="37261"/>
                  </a:lnTo>
                  <a:lnTo>
                    <a:pt x="3916927" y="85741"/>
                  </a:lnTo>
                  <a:lnTo>
                    <a:pt x="4161735" y="151674"/>
                  </a:lnTo>
                  <a:lnTo>
                    <a:pt x="4406543" y="112890"/>
                  </a:lnTo>
                  <a:lnTo>
                    <a:pt x="4651351" y="54714"/>
                  </a:lnTo>
                  <a:lnTo>
                    <a:pt x="4896159" y="37261"/>
                  </a:lnTo>
                  <a:lnTo>
                    <a:pt x="5140967" y="0"/>
                  </a:lnTo>
                  <a:lnTo>
                    <a:pt x="5140967" y="2393394"/>
                  </a:lnTo>
                  <a:lnTo>
                    <a:pt x="4896159" y="2393394"/>
                  </a:lnTo>
                  <a:lnTo>
                    <a:pt x="4651351" y="2393394"/>
                  </a:lnTo>
                  <a:lnTo>
                    <a:pt x="4406543" y="2393394"/>
                  </a:lnTo>
                  <a:lnTo>
                    <a:pt x="4161735" y="2393394"/>
                  </a:lnTo>
                  <a:lnTo>
                    <a:pt x="3916927" y="2393394"/>
                  </a:lnTo>
                  <a:lnTo>
                    <a:pt x="3672119" y="2393394"/>
                  </a:lnTo>
                  <a:lnTo>
                    <a:pt x="3427311" y="2393394"/>
                  </a:lnTo>
                  <a:lnTo>
                    <a:pt x="3182503" y="2393394"/>
                  </a:lnTo>
                  <a:lnTo>
                    <a:pt x="2937695" y="2393394"/>
                  </a:lnTo>
                  <a:lnTo>
                    <a:pt x="2692887" y="2393394"/>
                  </a:lnTo>
                  <a:lnTo>
                    <a:pt x="2448079" y="2393394"/>
                  </a:lnTo>
                  <a:lnTo>
                    <a:pt x="2203271" y="2393394"/>
                  </a:lnTo>
                  <a:lnTo>
                    <a:pt x="1958463" y="2393394"/>
                  </a:lnTo>
                  <a:lnTo>
                    <a:pt x="1713655" y="2393394"/>
                  </a:lnTo>
                  <a:lnTo>
                    <a:pt x="1468847" y="2393394"/>
                  </a:lnTo>
                  <a:lnTo>
                    <a:pt x="1224039" y="2393394"/>
                  </a:lnTo>
                  <a:lnTo>
                    <a:pt x="979231" y="2393394"/>
                  </a:lnTo>
                  <a:lnTo>
                    <a:pt x="734423" y="2393394"/>
                  </a:lnTo>
                  <a:lnTo>
                    <a:pt x="489615" y="2393394"/>
                  </a:lnTo>
                  <a:lnTo>
                    <a:pt x="244807" y="2393394"/>
                  </a:lnTo>
                  <a:lnTo>
                    <a:pt x="0" y="2393394"/>
                  </a:lnTo>
                  <a:close/>
                </a:path>
              </a:pathLst>
            </a:custGeom>
            <a:solidFill>
              <a:srgbClr val="A02226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455185" y="4129296"/>
              <a:ext cx="5140967" cy="832334"/>
            </a:xfrm>
            <a:custGeom>
              <a:avLst/>
              <a:pathLst>
                <a:path w="5140967" h="832334">
                  <a:moveTo>
                    <a:pt x="0" y="729557"/>
                  </a:moveTo>
                  <a:lnTo>
                    <a:pt x="244807" y="832334"/>
                  </a:lnTo>
                  <a:lnTo>
                    <a:pt x="489615" y="774158"/>
                  </a:lnTo>
                  <a:lnTo>
                    <a:pt x="734423" y="719861"/>
                  </a:lnTo>
                  <a:lnTo>
                    <a:pt x="979231" y="632597"/>
                  </a:lnTo>
                  <a:lnTo>
                    <a:pt x="1224039" y="545332"/>
                  </a:lnTo>
                  <a:lnTo>
                    <a:pt x="1468847" y="475521"/>
                  </a:lnTo>
                  <a:lnTo>
                    <a:pt x="1713655" y="411527"/>
                  </a:lnTo>
                  <a:lnTo>
                    <a:pt x="1958463" y="425102"/>
                  </a:lnTo>
                  <a:lnTo>
                    <a:pt x="2203271" y="434798"/>
                  </a:lnTo>
                  <a:lnTo>
                    <a:pt x="2448079" y="432859"/>
                  </a:lnTo>
                  <a:lnTo>
                    <a:pt x="2692887" y="308749"/>
                  </a:lnTo>
                  <a:lnTo>
                    <a:pt x="2937695" y="202093"/>
                  </a:lnTo>
                  <a:lnTo>
                    <a:pt x="3182503" y="155552"/>
                  </a:lnTo>
                  <a:lnTo>
                    <a:pt x="3427311" y="66349"/>
                  </a:lnTo>
                  <a:lnTo>
                    <a:pt x="3672119" y="37261"/>
                  </a:lnTo>
                  <a:lnTo>
                    <a:pt x="3916927" y="85741"/>
                  </a:lnTo>
                  <a:lnTo>
                    <a:pt x="4161735" y="151674"/>
                  </a:lnTo>
                  <a:lnTo>
                    <a:pt x="4406543" y="112890"/>
                  </a:lnTo>
                  <a:lnTo>
                    <a:pt x="4651351" y="54714"/>
                  </a:lnTo>
                  <a:lnTo>
                    <a:pt x="4896159" y="37261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6596153" y="1536085"/>
              <a:ext cx="2203271" cy="946284"/>
            </a:xfrm>
            <a:custGeom>
              <a:avLst/>
              <a:pathLst>
                <a:path w="2203271" h="946284">
                  <a:moveTo>
                    <a:pt x="0" y="569293"/>
                  </a:moveTo>
                  <a:lnTo>
                    <a:pt x="244807" y="486442"/>
                  </a:lnTo>
                  <a:lnTo>
                    <a:pt x="489615" y="433758"/>
                  </a:lnTo>
                  <a:lnTo>
                    <a:pt x="734423" y="379272"/>
                  </a:lnTo>
                  <a:lnTo>
                    <a:pt x="979231" y="317303"/>
                  </a:lnTo>
                  <a:lnTo>
                    <a:pt x="1224039" y="263165"/>
                  </a:lnTo>
                  <a:lnTo>
                    <a:pt x="1468847" y="201751"/>
                  </a:lnTo>
                  <a:lnTo>
                    <a:pt x="1713655" y="137135"/>
                  </a:lnTo>
                  <a:lnTo>
                    <a:pt x="1958463" y="68321"/>
                  </a:lnTo>
                  <a:lnTo>
                    <a:pt x="2203271" y="0"/>
                  </a:lnTo>
                  <a:lnTo>
                    <a:pt x="2203271" y="375151"/>
                  </a:lnTo>
                  <a:lnTo>
                    <a:pt x="1958463" y="445176"/>
                  </a:lnTo>
                  <a:lnTo>
                    <a:pt x="1713655" y="514530"/>
                  </a:lnTo>
                  <a:lnTo>
                    <a:pt x="1468847" y="579651"/>
                  </a:lnTo>
                  <a:lnTo>
                    <a:pt x="1224039" y="641543"/>
                  </a:lnTo>
                  <a:lnTo>
                    <a:pt x="979231" y="696446"/>
                  </a:lnTo>
                  <a:lnTo>
                    <a:pt x="734423" y="758347"/>
                  </a:lnTo>
                  <a:lnTo>
                    <a:pt x="489615" y="813140"/>
                  </a:lnTo>
                  <a:lnTo>
                    <a:pt x="244807" y="865794"/>
                  </a:lnTo>
                  <a:lnTo>
                    <a:pt x="0" y="946284"/>
                  </a:lnTo>
                  <a:close/>
                </a:path>
              </a:pathLst>
            </a:custGeom>
            <a:solidFill>
              <a:srgbClr val="FFC35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6596153" y="1536085"/>
              <a:ext cx="2203271" cy="569293"/>
            </a:xfrm>
            <a:custGeom>
              <a:avLst/>
              <a:pathLst>
                <a:path w="2203271" h="569293">
                  <a:moveTo>
                    <a:pt x="0" y="569293"/>
                  </a:moveTo>
                  <a:lnTo>
                    <a:pt x="244807" y="486442"/>
                  </a:lnTo>
                  <a:lnTo>
                    <a:pt x="489615" y="433758"/>
                  </a:lnTo>
                  <a:lnTo>
                    <a:pt x="734423" y="379272"/>
                  </a:lnTo>
                  <a:lnTo>
                    <a:pt x="979231" y="317303"/>
                  </a:lnTo>
                  <a:lnTo>
                    <a:pt x="1224039" y="263165"/>
                  </a:lnTo>
                  <a:lnTo>
                    <a:pt x="1468847" y="201751"/>
                  </a:lnTo>
                  <a:lnTo>
                    <a:pt x="1713655" y="137135"/>
                  </a:lnTo>
                  <a:lnTo>
                    <a:pt x="1958463" y="68321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FFC35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6596153" y="1911236"/>
              <a:ext cx="2203271" cy="2218059"/>
            </a:xfrm>
            <a:custGeom>
              <a:avLst/>
              <a:pathLst>
                <a:path w="2203271" h="2218059">
                  <a:moveTo>
                    <a:pt x="0" y="571133"/>
                  </a:moveTo>
                  <a:lnTo>
                    <a:pt x="244807" y="490643"/>
                  </a:lnTo>
                  <a:lnTo>
                    <a:pt x="489615" y="437989"/>
                  </a:lnTo>
                  <a:lnTo>
                    <a:pt x="734423" y="383196"/>
                  </a:lnTo>
                  <a:lnTo>
                    <a:pt x="979231" y="321295"/>
                  </a:lnTo>
                  <a:lnTo>
                    <a:pt x="1224039" y="266392"/>
                  </a:lnTo>
                  <a:lnTo>
                    <a:pt x="1468847" y="204500"/>
                  </a:lnTo>
                  <a:lnTo>
                    <a:pt x="1713655" y="139379"/>
                  </a:lnTo>
                  <a:lnTo>
                    <a:pt x="1958463" y="70025"/>
                  </a:lnTo>
                  <a:lnTo>
                    <a:pt x="2203271" y="0"/>
                  </a:lnTo>
                  <a:lnTo>
                    <a:pt x="2203271" y="1867722"/>
                  </a:lnTo>
                  <a:lnTo>
                    <a:pt x="1958463" y="1913315"/>
                  </a:lnTo>
                  <a:lnTo>
                    <a:pt x="1713655" y="1957191"/>
                  </a:lnTo>
                  <a:lnTo>
                    <a:pt x="1468847" y="1997694"/>
                  </a:lnTo>
                  <a:lnTo>
                    <a:pt x="1224039" y="2036650"/>
                  </a:lnTo>
                  <a:lnTo>
                    <a:pt x="979231" y="2070454"/>
                  </a:lnTo>
                  <a:lnTo>
                    <a:pt x="734423" y="2108872"/>
                  </a:lnTo>
                  <a:lnTo>
                    <a:pt x="489615" y="2142948"/>
                  </a:lnTo>
                  <a:lnTo>
                    <a:pt x="244807" y="2172585"/>
                  </a:lnTo>
                  <a:lnTo>
                    <a:pt x="0" y="2218059"/>
                  </a:lnTo>
                  <a:close/>
                </a:path>
              </a:pathLst>
            </a:custGeom>
            <a:solidFill>
              <a:srgbClr val="F68B3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6596153" y="1911236"/>
              <a:ext cx="2203271" cy="571133"/>
            </a:xfrm>
            <a:custGeom>
              <a:avLst/>
              <a:pathLst>
                <a:path w="2203271" h="571133">
                  <a:moveTo>
                    <a:pt x="0" y="571133"/>
                  </a:moveTo>
                  <a:lnTo>
                    <a:pt x="244807" y="490643"/>
                  </a:lnTo>
                  <a:lnTo>
                    <a:pt x="489615" y="437989"/>
                  </a:lnTo>
                  <a:lnTo>
                    <a:pt x="734423" y="383196"/>
                  </a:lnTo>
                  <a:lnTo>
                    <a:pt x="979231" y="321295"/>
                  </a:lnTo>
                  <a:lnTo>
                    <a:pt x="1224039" y="266392"/>
                  </a:lnTo>
                  <a:lnTo>
                    <a:pt x="1468847" y="204500"/>
                  </a:lnTo>
                  <a:lnTo>
                    <a:pt x="1713655" y="139379"/>
                  </a:lnTo>
                  <a:lnTo>
                    <a:pt x="1958463" y="70025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F68B3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6596153" y="3778958"/>
              <a:ext cx="2203271" cy="2743731"/>
            </a:xfrm>
            <a:custGeom>
              <a:avLst/>
              <a:pathLst>
                <a:path w="2203271" h="2743731">
                  <a:moveTo>
                    <a:pt x="0" y="350337"/>
                  </a:moveTo>
                  <a:lnTo>
                    <a:pt x="244807" y="304863"/>
                  </a:lnTo>
                  <a:lnTo>
                    <a:pt x="489615" y="275226"/>
                  </a:lnTo>
                  <a:lnTo>
                    <a:pt x="734423" y="241150"/>
                  </a:lnTo>
                  <a:lnTo>
                    <a:pt x="979231" y="202732"/>
                  </a:lnTo>
                  <a:lnTo>
                    <a:pt x="1224039" y="168928"/>
                  </a:lnTo>
                  <a:lnTo>
                    <a:pt x="1468847" y="129972"/>
                  </a:lnTo>
                  <a:lnTo>
                    <a:pt x="1713655" y="89469"/>
                  </a:lnTo>
                  <a:lnTo>
                    <a:pt x="1958463" y="45593"/>
                  </a:lnTo>
                  <a:lnTo>
                    <a:pt x="2203271" y="0"/>
                  </a:lnTo>
                  <a:lnTo>
                    <a:pt x="2203271" y="2743731"/>
                  </a:lnTo>
                  <a:lnTo>
                    <a:pt x="1958463" y="2743731"/>
                  </a:lnTo>
                  <a:lnTo>
                    <a:pt x="1713655" y="2743731"/>
                  </a:lnTo>
                  <a:lnTo>
                    <a:pt x="1468847" y="2743731"/>
                  </a:lnTo>
                  <a:lnTo>
                    <a:pt x="1224039" y="2743731"/>
                  </a:lnTo>
                  <a:lnTo>
                    <a:pt x="979231" y="2743731"/>
                  </a:lnTo>
                  <a:lnTo>
                    <a:pt x="734423" y="2743731"/>
                  </a:lnTo>
                  <a:lnTo>
                    <a:pt x="489615" y="2743731"/>
                  </a:lnTo>
                  <a:lnTo>
                    <a:pt x="244807" y="2743731"/>
                  </a:lnTo>
                  <a:lnTo>
                    <a:pt x="0" y="2743731"/>
                  </a:lnTo>
                  <a:close/>
                </a:path>
              </a:pathLst>
            </a:custGeom>
            <a:solidFill>
              <a:srgbClr val="A0222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6596153" y="3778958"/>
              <a:ext cx="2203271" cy="350337"/>
            </a:xfrm>
            <a:custGeom>
              <a:avLst/>
              <a:pathLst>
                <a:path w="2203271" h="350337">
                  <a:moveTo>
                    <a:pt x="0" y="350337"/>
                  </a:moveTo>
                  <a:lnTo>
                    <a:pt x="244807" y="304863"/>
                  </a:lnTo>
                  <a:lnTo>
                    <a:pt x="489615" y="275226"/>
                  </a:lnTo>
                  <a:lnTo>
                    <a:pt x="734423" y="241150"/>
                  </a:lnTo>
                  <a:lnTo>
                    <a:pt x="979231" y="202732"/>
                  </a:lnTo>
                  <a:lnTo>
                    <a:pt x="1224039" y="168928"/>
                  </a:lnTo>
                  <a:lnTo>
                    <a:pt x="1468847" y="129972"/>
                  </a:lnTo>
                  <a:lnTo>
                    <a:pt x="1713655" y="89469"/>
                  </a:lnTo>
                  <a:lnTo>
                    <a:pt x="1958463" y="45593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A022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1410033" y="4813701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6551001" y="4084144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8754273" y="3733806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1410033" y="3791741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6551001" y="2437218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8754273" y="1866084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410033" y="3518313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6551001" y="2060227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8754273" y="1490933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0"/>
            <p:cNvSpPr/>
            <p:nvPr/>
          </p:nvSpPr>
          <p:spPr>
            <a:xfrm>
              <a:off x="1274408" y="3172032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1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292696" y="3186078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15Mt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6415376" y="1713945"/>
              <a:ext cx="557400" cy="201105"/>
            </a:xfrm>
            <a:custGeom>
              <a:avLst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6433664" y="1728215"/>
              <a:ext cx="52082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23Mt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8618648" y="1144652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8636936" y="1158698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26Mt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9044233" y="3736582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9062521" y="3749623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9044233" y="1868860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9062521" y="1836360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9044233" y="1493708"/>
              <a:ext cx="722710" cy="201105"/>
            </a:xfrm>
            <a:custGeom>
              <a:avLst/>
              <a:pathLst>
                <a:path w="722710" h="201105">
                  <a:moveTo>
                    <a:pt x="27431" y="201105"/>
                  </a:moveTo>
                  <a:lnTo>
                    <a:pt x="695278" y="201105"/>
                  </a:lnTo>
                  <a:lnTo>
                    <a:pt x="694174" y="201083"/>
                  </a:lnTo>
                  <a:lnTo>
                    <a:pt x="698585" y="200905"/>
                  </a:lnTo>
                  <a:lnTo>
                    <a:pt x="702910" y="200022"/>
                  </a:lnTo>
                  <a:lnTo>
                    <a:pt x="707038" y="198456"/>
                  </a:lnTo>
                  <a:lnTo>
                    <a:pt x="710862" y="196249"/>
                  </a:lnTo>
                  <a:lnTo>
                    <a:pt x="714281" y="193457"/>
                  </a:lnTo>
                  <a:lnTo>
                    <a:pt x="717209" y="190153"/>
                  </a:lnTo>
                  <a:lnTo>
                    <a:pt x="719568" y="186421"/>
                  </a:lnTo>
                  <a:lnTo>
                    <a:pt x="721299" y="182360"/>
                  </a:lnTo>
                  <a:lnTo>
                    <a:pt x="722355" y="178073"/>
                  </a:lnTo>
                  <a:lnTo>
                    <a:pt x="722710" y="173673"/>
                  </a:lnTo>
                  <a:lnTo>
                    <a:pt x="722710" y="27432"/>
                  </a:lnTo>
                  <a:lnTo>
                    <a:pt x="722355" y="23031"/>
                  </a:lnTo>
                  <a:lnTo>
                    <a:pt x="721299" y="18745"/>
                  </a:lnTo>
                  <a:lnTo>
                    <a:pt x="719568" y="14683"/>
                  </a:lnTo>
                  <a:lnTo>
                    <a:pt x="717209" y="10952"/>
                  </a:lnTo>
                  <a:lnTo>
                    <a:pt x="714281" y="7647"/>
                  </a:lnTo>
                  <a:lnTo>
                    <a:pt x="710862" y="4855"/>
                  </a:lnTo>
                  <a:lnTo>
                    <a:pt x="707038" y="2648"/>
                  </a:lnTo>
                  <a:lnTo>
                    <a:pt x="702910" y="1083"/>
                  </a:lnTo>
                  <a:lnTo>
                    <a:pt x="698585" y="200"/>
                  </a:lnTo>
                  <a:lnTo>
                    <a:pt x="6952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9062521" y="1507866"/>
              <a:ext cx="686134" cy="16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53618" y="4501277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853618" y="2561515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7" name="pl45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45518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390326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635134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879942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0"/>
            <p:cNvSpPr/>
            <p:nvPr/>
          </p:nvSpPr>
          <p:spPr>
            <a:xfrm>
              <a:off x="120091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364899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09707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854515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856187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3189684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10377" y="152318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5655391" y="1856481"/>
              <a:ext cx="4158238" cy="856582"/>
            </a:xfrm>
            <a:custGeom>
              <a:avLst/>
              <a:pathLst>
                <a:path w="4158238" h="856582">
                  <a:moveTo>
                    <a:pt x="0" y="856582"/>
                  </a:moveTo>
                  <a:lnTo>
                    <a:pt x="4158238" y="0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210377" y="2713064"/>
              <a:ext cx="4445013" cy="1973139"/>
            </a:xfrm>
            <a:custGeom>
              <a:avLst/>
              <a:pathLst>
                <a:path w="4445013" h="1973139">
                  <a:moveTo>
                    <a:pt x="0" y="1914812"/>
                  </a:moveTo>
                  <a:lnTo>
                    <a:pt x="143387" y="1973139"/>
                  </a:lnTo>
                  <a:lnTo>
                    <a:pt x="286775" y="1953141"/>
                  </a:lnTo>
                  <a:lnTo>
                    <a:pt x="430162" y="1869816"/>
                  </a:lnTo>
                  <a:lnTo>
                    <a:pt x="573550" y="1781491"/>
                  </a:lnTo>
                  <a:lnTo>
                    <a:pt x="716937" y="1644838"/>
                  </a:lnTo>
                  <a:lnTo>
                    <a:pt x="860325" y="1529849"/>
                  </a:lnTo>
                  <a:lnTo>
                    <a:pt x="1003712" y="1409861"/>
                  </a:lnTo>
                  <a:lnTo>
                    <a:pt x="1147100" y="1318204"/>
                  </a:lnTo>
                  <a:lnTo>
                    <a:pt x="1290487" y="1326536"/>
                  </a:lnTo>
                  <a:lnTo>
                    <a:pt x="1433875" y="1266542"/>
                  </a:lnTo>
                  <a:lnTo>
                    <a:pt x="1577262" y="1353200"/>
                  </a:lnTo>
                  <a:lnTo>
                    <a:pt x="1720650" y="1209881"/>
                  </a:lnTo>
                  <a:lnTo>
                    <a:pt x="1864038" y="1131555"/>
                  </a:lnTo>
                  <a:lnTo>
                    <a:pt x="2007425" y="1071561"/>
                  </a:lnTo>
                  <a:lnTo>
                    <a:pt x="2150813" y="976570"/>
                  </a:lnTo>
                  <a:lnTo>
                    <a:pt x="2294200" y="868248"/>
                  </a:lnTo>
                  <a:lnTo>
                    <a:pt x="2437588" y="683266"/>
                  </a:lnTo>
                  <a:lnTo>
                    <a:pt x="2580975" y="708263"/>
                  </a:lnTo>
                  <a:lnTo>
                    <a:pt x="2724363" y="723262"/>
                  </a:lnTo>
                  <a:lnTo>
                    <a:pt x="2867750" y="728261"/>
                  </a:lnTo>
                  <a:lnTo>
                    <a:pt x="3011138" y="544946"/>
                  </a:lnTo>
                  <a:lnTo>
                    <a:pt x="3154525" y="389961"/>
                  </a:lnTo>
                  <a:lnTo>
                    <a:pt x="3297913" y="341633"/>
                  </a:lnTo>
                  <a:lnTo>
                    <a:pt x="3441300" y="198313"/>
                  </a:lnTo>
                  <a:lnTo>
                    <a:pt x="3584688" y="214978"/>
                  </a:lnTo>
                  <a:lnTo>
                    <a:pt x="3728076" y="241642"/>
                  </a:lnTo>
                  <a:lnTo>
                    <a:pt x="3871463" y="299970"/>
                  </a:lnTo>
                  <a:lnTo>
                    <a:pt x="4014851" y="191647"/>
                  </a:lnTo>
                  <a:lnTo>
                    <a:pt x="4158238" y="104989"/>
                  </a:lnTo>
                  <a:lnTo>
                    <a:pt x="4301626" y="76659"/>
                  </a:lnTo>
                  <a:lnTo>
                    <a:pt x="4445013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655391" y="2713064"/>
              <a:ext cx="4158238" cy="1309871"/>
            </a:xfrm>
            <a:custGeom>
              <a:avLst/>
              <a:pathLst>
                <a:path w="4158238" h="1309871">
                  <a:moveTo>
                    <a:pt x="0" y="0"/>
                  </a:moveTo>
                  <a:lnTo>
                    <a:pt x="4158238" y="130987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5655391" y="2713064"/>
              <a:ext cx="4158238" cy="3809626"/>
            </a:xfrm>
            <a:custGeom>
              <a:avLst/>
              <a:pathLst>
                <a:path w="4158238" h="3809626">
                  <a:moveTo>
                    <a:pt x="0" y="0"/>
                  </a:moveTo>
                  <a:lnTo>
                    <a:pt x="4158238" y="3809626"/>
                  </a:lnTo>
                  <a:lnTo>
                    <a:pt x="4158238" y="3809626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4"/>
            <p:cNvSpPr/>
            <p:nvPr/>
          </p:nvSpPr>
          <p:spPr>
            <a:xfrm>
              <a:off x="9754927" y="6463988"/>
              <a:ext cx="117405" cy="117405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5"/>
            <p:cNvSpPr/>
            <p:nvPr/>
          </p:nvSpPr>
          <p:spPr>
            <a:xfrm>
              <a:off x="9754927" y="1797778"/>
              <a:ext cx="117405" cy="117405"/>
            </a:xfrm>
            <a:prstGeom prst="ellipse">
              <a:avLst/>
            </a:prstGeom>
            <a:solidFill>
              <a:srgbClr val="D4582A">
                <a:alpha val="100000"/>
              </a:srgbClr>
            </a:solidFill>
            <a:ln w="90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6"/>
            <p:cNvSpPr/>
            <p:nvPr/>
          </p:nvSpPr>
          <p:spPr>
            <a:xfrm>
              <a:off x="9754927" y="3964233"/>
              <a:ext cx="117405" cy="117405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655391" y="1109887"/>
              <a:ext cx="0" cy="5412802"/>
            </a:xfrm>
            <a:custGeom>
              <a:avLst/>
              <a:pathLst>
                <a:path w="0" h="5412802">
                  <a:moveTo>
                    <a:pt x="0" y="54128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tx18"/>
            <p:cNvSpPr/>
            <p:nvPr/>
          </p:nvSpPr>
          <p:spPr>
            <a:xfrm>
              <a:off x="9957017" y="1735037"/>
              <a:ext cx="71180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$700m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9957017" y="3901491"/>
              <a:ext cx="71180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$375m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9957017" y="6234596"/>
              <a:ext cx="45753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$0m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542872" y="2566127"/>
              <a:ext cx="504570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Actual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2093313" y="2565401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542872" y="2775566"/>
              <a:ext cx="587604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doubled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2176346" y="2775647"/>
              <a:ext cx="624203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between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542872" y="2988230"/>
              <a:ext cx="367283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956025" y="2985167"/>
              <a:ext cx="275462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and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277357" y="2988069"/>
              <a:ext cx="367283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2021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6228941" y="1190268"/>
              <a:ext cx="1596445" cy="665825"/>
            </a:xfrm>
            <a:custGeom>
              <a:avLst/>
              <a:pathLst>
                <a:path w="1596445" h="665825">
                  <a:moveTo>
                    <a:pt x="27432" y="665825"/>
                  </a:moveTo>
                  <a:lnTo>
                    <a:pt x="1569013" y="665825"/>
                  </a:lnTo>
                  <a:lnTo>
                    <a:pt x="1567909" y="665803"/>
                  </a:lnTo>
                  <a:lnTo>
                    <a:pt x="1572320" y="665625"/>
                  </a:lnTo>
                  <a:lnTo>
                    <a:pt x="1576645" y="664742"/>
                  </a:lnTo>
                  <a:lnTo>
                    <a:pt x="1580773" y="663177"/>
                  </a:lnTo>
                  <a:lnTo>
                    <a:pt x="1584596" y="660969"/>
                  </a:lnTo>
                  <a:lnTo>
                    <a:pt x="1588016" y="658177"/>
                  </a:lnTo>
                  <a:lnTo>
                    <a:pt x="1590944" y="654873"/>
                  </a:lnTo>
                  <a:lnTo>
                    <a:pt x="1593303" y="651141"/>
                  </a:lnTo>
                  <a:lnTo>
                    <a:pt x="1595034" y="647080"/>
                  </a:lnTo>
                  <a:lnTo>
                    <a:pt x="1596090" y="642793"/>
                  </a:lnTo>
                  <a:lnTo>
                    <a:pt x="1596445" y="638393"/>
                  </a:lnTo>
                  <a:lnTo>
                    <a:pt x="1596445" y="27432"/>
                  </a:lnTo>
                  <a:lnTo>
                    <a:pt x="1596090" y="23031"/>
                  </a:lnTo>
                  <a:lnTo>
                    <a:pt x="1595034" y="18745"/>
                  </a:lnTo>
                  <a:lnTo>
                    <a:pt x="1593303" y="14683"/>
                  </a:lnTo>
                  <a:lnTo>
                    <a:pt x="1590944" y="10952"/>
                  </a:lnTo>
                  <a:lnTo>
                    <a:pt x="1588016" y="7647"/>
                  </a:lnTo>
                  <a:lnTo>
                    <a:pt x="1584596" y="4855"/>
                  </a:lnTo>
                  <a:lnTo>
                    <a:pt x="1580773" y="2648"/>
                  </a:lnTo>
                  <a:lnTo>
                    <a:pt x="1576645" y="1083"/>
                  </a:lnTo>
                  <a:lnTo>
                    <a:pt x="1572320" y="200"/>
                  </a:lnTo>
                  <a:lnTo>
                    <a:pt x="156901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638393"/>
                  </a:lnTo>
                  <a:lnTo>
                    <a:pt x="88" y="636186"/>
                  </a:lnTo>
                  <a:lnTo>
                    <a:pt x="88" y="640600"/>
                  </a:lnTo>
                  <a:lnTo>
                    <a:pt x="797" y="644958"/>
                  </a:lnTo>
                  <a:lnTo>
                    <a:pt x="2195" y="649145"/>
                  </a:lnTo>
                  <a:lnTo>
                    <a:pt x="4246" y="653055"/>
                  </a:lnTo>
                  <a:lnTo>
                    <a:pt x="6898" y="656584"/>
                  </a:lnTo>
                  <a:lnTo>
                    <a:pt x="10082" y="659642"/>
                  </a:lnTo>
                  <a:lnTo>
                    <a:pt x="13716" y="662150"/>
                  </a:lnTo>
                  <a:lnTo>
                    <a:pt x="17704" y="664042"/>
                  </a:lnTo>
                  <a:lnTo>
                    <a:pt x="21944" y="665271"/>
                  </a:lnTo>
                  <a:lnTo>
                    <a:pt x="26327" y="66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6274661" y="1233650"/>
              <a:ext cx="100849" cy="121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421380" y="1232199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274773" y="1201807"/>
              <a:ext cx="376311" cy="1530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keep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274661" y="1408828"/>
              <a:ext cx="449510" cy="155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rising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815911" y="1440912"/>
              <a:ext cx="486351" cy="123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offsets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7348133" y="1442364"/>
              <a:ext cx="394692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could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274661" y="1660106"/>
              <a:ext cx="302790" cy="11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623322" y="1626732"/>
              <a:ext cx="504812" cy="147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$700m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174004" y="1650997"/>
              <a:ext cx="23862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per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7458495" y="1650029"/>
              <a:ext cx="321171" cy="1238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</a:t>
              </a:r>
            </a:p>
          </p:txBody>
        </p:sp>
        <p:sp>
          <p:nvSpPr>
            <p:cNvPr id="41" name="pg39"/>
            <p:cNvSpPr/>
            <p:nvPr/>
          </p:nvSpPr>
          <p:spPr>
            <a:xfrm>
              <a:off x="8953304" y="2940096"/>
              <a:ext cx="1403694" cy="665825"/>
            </a:xfrm>
            <a:custGeom>
              <a:avLst/>
              <a:pathLst>
                <a:path w="1403694" h="665825">
                  <a:moveTo>
                    <a:pt x="27431" y="665825"/>
                  </a:moveTo>
                  <a:lnTo>
                    <a:pt x="1376262" y="665825"/>
                  </a:lnTo>
                  <a:lnTo>
                    <a:pt x="1375158" y="665803"/>
                  </a:lnTo>
                  <a:lnTo>
                    <a:pt x="1379569" y="665625"/>
                  </a:lnTo>
                  <a:lnTo>
                    <a:pt x="1383894" y="664742"/>
                  </a:lnTo>
                  <a:lnTo>
                    <a:pt x="1388022" y="663177"/>
                  </a:lnTo>
                  <a:lnTo>
                    <a:pt x="1391845" y="660969"/>
                  </a:lnTo>
                  <a:lnTo>
                    <a:pt x="1395265" y="658177"/>
                  </a:lnTo>
                  <a:lnTo>
                    <a:pt x="1398193" y="654873"/>
                  </a:lnTo>
                  <a:lnTo>
                    <a:pt x="1400552" y="651141"/>
                  </a:lnTo>
                  <a:lnTo>
                    <a:pt x="1402283" y="647080"/>
                  </a:lnTo>
                  <a:lnTo>
                    <a:pt x="1403339" y="642793"/>
                  </a:lnTo>
                  <a:lnTo>
                    <a:pt x="1403694" y="638393"/>
                  </a:lnTo>
                  <a:lnTo>
                    <a:pt x="1403694" y="27432"/>
                  </a:lnTo>
                  <a:lnTo>
                    <a:pt x="1403339" y="23031"/>
                  </a:lnTo>
                  <a:lnTo>
                    <a:pt x="1402283" y="18745"/>
                  </a:lnTo>
                  <a:lnTo>
                    <a:pt x="1400552" y="14683"/>
                  </a:lnTo>
                  <a:lnTo>
                    <a:pt x="1398193" y="10952"/>
                  </a:lnTo>
                  <a:lnTo>
                    <a:pt x="1395265" y="7647"/>
                  </a:lnTo>
                  <a:lnTo>
                    <a:pt x="1391845" y="4855"/>
                  </a:lnTo>
                  <a:lnTo>
                    <a:pt x="1388022" y="2648"/>
                  </a:lnTo>
                  <a:lnTo>
                    <a:pt x="1383894" y="1083"/>
                  </a:lnTo>
                  <a:lnTo>
                    <a:pt x="1379569" y="200"/>
                  </a:lnTo>
                  <a:lnTo>
                    <a:pt x="137626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638393"/>
                  </a:lnTo>
                  <a:lnTo>
                    <a:pt x="88" y="636186"/>
                  </a:lnTo>
                  <a:lnTo>
                    <a:pt x="88" y="640600"/>
                  </a:lnTo>
                  <a:lnTo>
                    <a:pt x="797" y="644958"/>
                  </a:lnTo>
                  <a:lnTo>
                    <a:pt x="2195" y="649145"/>
                  </a:lnTo>
                  <a:lnTo>
                    <a:pt x="4246" y="653055"/>
                  </a:lnTo>
                  <a:lnTo>
                    <a:pt x="6898" y="656584"/>
                  </a:lnTo>
                  <a:lnTo>
                    <a:pt x="10082" y="659642"/>
                  </a:lnTo>
                  <a:lnTo>
                    <a:pt x="13716" y="662150"/>
                  </a:lnTo>
                  <a:lnTo>
                    <a:pt x="17704" y="664042"/>
                  </a:lnTo>
                  <a:lnTo>
                    <a:pt x="21944" y="665271"/>
                  </a:lnTo>
                  <a:lnTo>
                    <a:pt x="26327" y="66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8999024" y="2983478"/>
              <a:ext cx="100849" cy="121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145744" y="2982027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999137" y="2981866"/>
              <a:ext cx="238540" cy="122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fall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999024" y="3190741"/>
              <a:ext cx="486351" cy="123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offsets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531246" y="3192192"/>
              <a:ext cx="431372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would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10008488" y="3200415"/>
              <a:ext cx="302790" cy="11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999024" y="3400664"/>
              <a:ext cx="192670" cy="123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far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237564" y="3401954"/>
              <a:ext cx="293600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less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53618" y="4773978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53618" y="3106917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1440748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2103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407812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694587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981362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7"/>
            <p:cNvSpPr/>
            <p:nvPr/>
          </p:nvSpPr>
          <p:spPr>
            <a:xfrm>
              <a:off x="956104" y="6624618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823855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669160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955935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2050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856187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3189684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10377" y="152318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5601620" y="2336609"/>
              <a:ext cx="3973029" cy="1839805"/>
            </a:xfrm>
            <a:custGeom>
              <a:avLst/>
              <a:pathLst>
                <a:path w="3973029" h="1839805">
                  <a:moveTo>
                    <a:pt x="0" y="355164"/>
                  </a:moveTo>
                  <a:lnTo>
                    <a:pt x="209106" y="242972"/>
                  </a:lnTo>
                  <a:lnTo>
                    <a:pt x="418213" y="173098"/>
                  </a:lnTo>
                  <a:lnTo>
                    <a:pt x="627320" y="110642"/>
                  </a:lnTo>
                  <a:lnTo>
                    <a:pt x="836427" y="52710"/>
                  </a:lnTo>
                  <a:lnTo>
                    <a:pt x="1045534" y="24289"/>
                  </a:lnTo>
                  <a:lnTo>
                    <a:pt x="1254640" y="4734"/>
                  </a:lnTo>
                  <a:lnTo>
                    <a:pt x="1463747" y="0"/>
                  </a:lnTo>
                  <a:lnTo>
                    <a:pt x="1672854" y="8738"/>
                  </a:lnTo>
                  <a:lnTo>
                    <a:pt x="1881961" y="41438"/>
                  </a:lnTo>
                  <a:lnTo>
                    <a:pt x="2091068" y="98121"/>
                  </a:lnTo>
                  <a:lnTo>
                    <a:pt x="2300175" y="169375"/>
                  </a:lnTo>
                  <a:lnTo>
                    <a:pt x="2509281" y="224514"/>
                  </a:lnTo>
                  <a:lnTo>
                    <a:pt x="2718388" y="292036"/>
                  </a:lnTo>
                  <a:lnTo>
                    <a:pt x="2927495" y="459843"/>
                  </a:lnTo>
                  <a:lnTo>
                    <a:pt x="3136602" y="599628"/>
                  </a:lnTo>
                  <a:lnTo>
                    <a:pt x="3345709" y="704748"/>
                  </a:lnTo>
                  <a:lnTo>
                    <a:pt x="3554816" y="841086"/>
                  </a:lnTo>
                  <a:lnTo>
                    <a:pt x="3763922" y="983685"/>
                  </a:lnTo>
                  <a:lnTo>
                    <a:pt x="3973029" y="1123661"/>
                  </a:lnTo>
                  <a:lnTo>
                    <a:pt x="3973029" y="1839805"/>
                  </a:lnTo>
                  <a:lnTo>
                    <a:pt x="3763922" y="1699529"/>
                  </a:lnTo>
                  <a:lnTo>
                    <a:pt x="3554816" y="1553837"/>
                  </a:lnTo>
                  <a:lnTo>
                    <a:pt x="3345709" y="1408304"/>
                  </a:lnTo>
                  <a:lnTo>
                    <a:pt x="3136602" y="1284476"/>
                  </a:lnTo>
                  <a:lnTo>
                    <a:pt x="2927495" y="1127797"/>
                  </a:lnTo>
                  <a:lnTo>
                    <a:pt x="2718388" y="943862"/>
                  </a:lnTo>
                  <a:lnTo>
                    <a:pt x="2509281" y="839954"/>
                  </a:lnTo>
                  <a:lnTo>
                    <a:pt x="2300175" y="742642"/>
                  </a:lnTo>
                  <a:lnTo>
                    <a:pt x="2091068" y="629148"/>
                  </a:lnTo>
                  <a:lnTo>
                    <a:pt x="1881961" y="527688"/>
                  </a:lnTo>
                  <a:lnTo>
                    <a:pt x="1672854" y="445514"/>
                  </a:lnTo>
                  <a:lnTo>
                    <a:pt x="1463747" y="383494"/>
                  </a:lnTo>
                  <a:lnTo>
                    <a:pt x="1254640" y="336656"/>
                  </a:lnTo>
                  <a:lnTo>
                    <a:pt x="1045534" y="308792"/>
                  </a:lnTo>
                  <a:lnTo>
                    <a:pt x="836427" y="294922"/>
                  </a:lnTo>
                  <a:lnTo>
                    <a:pt x="627320" y="301620"/>
                  </a:lnTo>
                  <a:lnTo>
                    <a:pt x="418213" y="321072"/>
                  </a:lnTo>
                  <a:lnTo>
                    <a:pt x="209106" y="342906"/>
                  </a:lnTo>
                  <a:lnTo>
                    <a:pt x="0" y="374173"/>
                  </a:lnTo>
                  <a:close/>
                </a:path>
              </a:pathLst>
            </a:custGeom>
            <a:solidFill>
              <a:srgbClr val="FFC35A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5601620" y="2336609"/>
              <a:ext cx="3973029" cy="1123661"/>
            </a:xfrm>
            <a:custGeom>
              <a:avLst/>
              <a:pathLst>
                <a:path w="3973029" h="1123661">
                  <a:moveTo>
                    <a:pt x="0" y="355164"/>
                  </a:moveTo>
                  <a:lnTo>
                    <a:pt x="209106" y="242972"/>
                  </a:lnTo>
                  <a:lnTo>
                    <a:pt x="418213" y="173098"/>
                  </a:lnTo>
                  <a:lnTo>
                    <a:pt x="627320" y="110642"/>
                  </a:lnTo>
                  <a:lnTo>
                    <a:pt x="836427" y="52710"/>
                  </a:lnTo>
                  <a:lnTo>
                    <a:pt x="1045534" y="24289"/>
                  </a:lnTo>
                  <a:lnTo>
                    <a:pt x="1254640" y="4734"/>
                  </a:lnTo>
                  <a:lnTo>
                    <a:pt x="1463747" y="0"/>
                  </a:lnTo>
                  <a:lnTo>
                    <a:pt x="1672854" y="8738"/>
                  </a:lnTo>
                  <a:lnTo>
                    <a:pt x="1881961" y="41438"/>
                  </a:lnTo>
                  <a:lnTo>
                    <a:pt x="2091068" y="98121"/>
                  </a:lnTo>
                  <a:lnTo>
                    <a:pt x="2300175" y="169375"/>
                  </a:lnTo>
                  <a:lnTo>
                    <a:pt x="2509281" y="224514"/>
                  </a:lnTo>
                  <a:lnTo>
                    <a:pt x="2718388" y="292036"/>
                  </a:lnTo>
                  <a:lnTo>
                    <a:pt x="2927495" y="459843"/>
                  </a:lnTo>
                  <a:lnTo>
                    <a:pt x="3136602" y="599628"/>
                  </a:lnTo>
                  <a:lnTo>
                    <a:pt x="3345709" y="704748"/>
                  </a:lnTo>
                  <a:lnTo>
                    <a:pt x="3554816" y="841086"/>
                  </a:lnTo>
                  <a:lnTo>
                    <a:pt x="3763922" y="983685"/>
                  </a:lnTo>
                  <a:lnTo>
                    <a:pt x="3973029" y="11236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601620" y="2631531"/>
              <a:ext cx="3973029" cy="1544883"/>
            </a:xfrm>
            <a:custGeom>
              <a:avLst/>
              <a:pathLst>
                <a:path w="3973029" h="1544883">
                  <a:moveTo>
                    <a:pt x="3973029" y="1544883"/>
                  </a:moveTo>
                  <a:lnTo>
                    <a:pt x="3763922" y="1404607"/>
                  </a:lnTo>
                  <a:lnTo>
                    <a:pt x="3554816" y="1258915"/>
                  </a:lnTo>
                  <a:lnTo>
                    <a:pt x="3345709" y="1113381"/>
                  </a:lnTo>
                  <a:lnTo>
                    <a:pt x="3136602" y="989554"/>
                  </a:lnTo>
                  <a:lnTo>
                    <a:pt x="2927495" y="832874"/>
                  </a:lnTo>
                  <a:lnTo>
                    <a:pt x="2718388" y="648940"/>
                  </a:lnTo>
                  <a:lnTo>
                    <a:pt x="2509281" y="545031"/>
                  </a:lnTo>
                  <a:lnTo>
                    <a:pt x="2300175" y="447720"/>
                  </a:lnTo>
                  <a:lnTo>
                    <a:pt x="2091068" y="334225"/>
                  </a:lnTo>
                  <a:lnTo>
                    <a:pt x="1881961" y="232766"/>
                  </a:lnTo>
                  <a:lnTo>
                    <a:pt x="1672854" y="150592"/>
                  </a:lnTo>
                  <a:lnTo>
                    <a:pt x="1463747" y="88572"/>
                  </a:lnTo>
                  <a:lnTo>
                    <a:pt x="1254640" y="41734"/>
                  </a:lnTo>
                  <a:lnTo>
                    <a:pt x="1045534" y="13870"/>
                  </a:lnTo>
                  <a:lnTo>
                    <a:pt x="836427" y="0"/>
                  </a:lnTo>
                  <a:lnTo>
                    <a:pt x="627320" y="6698"/>
                  </a:lnTo>
                  <a:lnTo>
                    <a:pt x="418213" y="26150"/>
                  </a:lnTo>
                  <a:lnTo>
                    <a:pt x="209106" y="47984"/>
                  </a:lnTo>
                  <a:lnTo>
                    <a:pt x="0" y="792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5601620" y="2063063"/>
              <a:ext cx="3973029" cy="1703380"/>
            </a:xfrm>
            <a:custGeom>
              <a:avLst/>
              <a:pathLst>
                <a:path w="3973029" h="1703380">
                  <a:moveTo>
                    <a:pt x="0" y="628711"/>
                  </a:moveTo>
                  <a:lnTo>
                    <a:pt x="209106" y="516518"/>
                  </a:lnTo>
                  <a:lnTo>
                    <a:pt x="418213" y="446644"/>
                  </a:lnTo>
                  <a:lnTo>
                    <a:pt x="627320" y="378153"/>
                  </a:lnTo>
                  <a:lnTo>
                    <a:pt x="836427" y="300636"/>
                  </a:lnTo>
                  <a:lnTo>
                    <a:pt x="1045534" y="238012"/>
                  </a:lnTo>
                  <a:lnTo>
                    <a:pt x="1254640" y="171100"/>
                  </a:lnTo>
                  <a:lnTo>
                    <a:pt x="1463747" y="107816"/>
                  </a:lnTo>
                  <a:lnTo>
                    <a:pt x="1672854" y="49335"/>
                  </a:lnTo>
                  <a:lnTo>
                    <a:pt x="1881961" y="10393"/>
                  </a:lnTo>
                  <a:lnTo>
                    <a:pt x="2091068" y="0"/>
                  </a:lnTo>
                  <a:lnTo>
                    <a:pt x="2300175" y="14500"/>
                  </a:lnTo>
                  <a:lnTo>
                    <a:pt x="2509281" y="23226"/>
                  </a:lnTo>
                  <a:lnTo>
                    <a:pt x="2718388" y="54404"/>
                  </a:lnTo>
                  <a:lnTo>
                    <a:pt x="2927495" y="195305"/>
                  </a:lnTo>
                  <a:lnTo>
                    <a:pt x="3136602" y="317517"/>
                  </a:lnTo>
                  <a:lnTo>
                    <a:pt x="3345709" y="414664"/>
                  </a:lnTo>
                  <a:lnTo>
                    <a:pt x="3554816" y="551923"/>
                  </a:lnTo>
                  <a:lnTo>
                    <a:pt x="3763922" y="704272"/>
                  </a:lnTo>
                  <a:lnTo>
                    <a:pt x="3973029" y="862102"/>
                  </a:lnTo>
                  <a:lnTo>
                    <a:pt x="3973029" y="1703380"/>
                  </a:lnTo>
                  <a:lnTo>
                    <a:pt x="3763922" y="1543721"/>
                  </a:lnTo>
                  <a:lnTo>
                    <a:pt x="3554816" y="1384576"/>
                  </a:lnTo>
                  <a:lnTo>
                    <a:pt x="3345709" y="1232126"/>
                  </a:lnTo>
                  <a:lnTo>
                    <a:pt x="3136602" y="1108470"/>
                  </a:lnTo>
                  <a:lnTo>
                    <a:pt x="2927495" y="959714"/>
                  </a:lnTo>
                  <a:lnTo>
                    <a:pt x="2718388" y="791797"/>
                  </a:lnTo>
                  <a:lnTo>
                    <a:pt x="2509281" y="712433"/>
                  </a:lnTo>
                  <a:lnTo>
                    <a:pt x="2300175" y="648912"/>
                  </a:lnTo>
                  <a:lnTo>
                    <a:pt x="2091068" y="579306"/>
                  </a:lnTo>
                  <a:lnTo>
                    <a:pt x="1881961" y="532378"/>
                  </a:lnTo>
                  <a:lnTo>
                    <a:pt x="1672854" y="510467"/>
                  </a:lnTo>
                  <a:lnTo>
                    <a:pt x="1463747" y="506494"/>
                  </a:lnTo>
                  <a:lnTo>
                    <a:pt x="1254640" y="511531"/>
                  </a:lnTo>
                  <a:lnTo>
                    <a:pt x="1045534" y="526605"/>
                  </a:lnTo>
                  <a:lnTo>
                    <a:pt x="836427" y="544349"/>
                  </a:lnTo>
                  <a:lnTo>
                    <a:pt x="627320" y="569415"/>
                  </a:lnTo>
                  <a:lnTo>
                    <a:pt x="418213" y="594618"/>
                  </a:lnTo>
                  <a:lnTo>
                    <a:pt x="209106" y="616452"/>
                  </a:lnTo>
                  <a:lnTo>
                    <a:pt x="0" y="647719"/>
                  </a:lnTo>
                  <a:close/>
                </a:path>
              </a:pathLst>
            </a:custGeom>
            <a:solidFill>
              <a:srgbClr val="A02226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5601620" y="2063063"/>
              <a:ext cx="3973029" cy="862102"/>
            </a:xfrm>
            <a:custGeom>
              <a:avLst/>
              <a:pathLst>
                <a:path w="3973029" h="862102">
                  <a:moveTo>
                    <a:pt x="0" y="628711"/>
                  </a:moveTo>
                  <a:lnTo>
                    <a:pt x="209106" y="516518"/>
                  </a:lnTo>
                  <a:lnTo>
                    <a:pt x="418213" y="446644"/>
                  </a:lnTo>
                  <a:lnTo>
                    <a:pt x="627320" y="378153"/>
                  </a:lnTo>
                  <a:lnTo>
                    <a:pt x="836427" y="300636"/>
                  </a:lnTo>
                  <a:lnTo>
                    <a:pt x="1045534" y="238012"/>
                  </a:lnTo>
                  <a:lnTo>
                    <a:pt x="1254640" y="171100"/>
                  </a:lnTo>
                  <a:lnTo>
                    <a:pt x="1463747" y="107816"/>
                  </a:lnTo>
                  <a:lnTo>
                    <a:pt x="1672854" y="49335"/>
                  </a:lnTo>
                  <a:lnTo>
                    <a:pt x="1881961" y="10393"/>
                  </a:lnTo>
                  <a:lnTo>
                    <a:pt x="2091068" y="0"/>
                  </a:lnTo>
                  <a:lnTo>
                    <a:pt x="2300175" y="14500"/>
                  </a:lnTo>
                  <a:lnTo>
                    <a:pt x="2509281" y="23226"/>
                  </a:lnTo>
                  <a:lnTo>
                    <a:pt x="2718388" y="54404"/>
                  </a:lnTo>
                  <a:lnTo>
                    <a:pt x="2927495" y="195305"/>
                  </a:lnTo>
                  <a:lnTo>
                    <a:pt x="3136602" y="317517"/>
                  </a:lnTo>
                  <a:lnTo>
                    <a:pt x="3345709" y="414664"/>
                  </a:lnTo>
                  <a:lnTo>
                    <a:pt x="3554816" y="551923"/>
                  </a:lnTo>
                  <a:lnTo>
                    <a:pt x="3763922" y="704272"/>
                  </a:lnTo>
                  <a:lnTo>
                    <a:pt x="3973029" y="8621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5601620" y="2569558"/>
              <a:ext cx="3973029" cy="1196885"/>
            </a:xfrm>
            <a:custGeom>
              <a:avLst/>
              <a:pathLst>
                <a:path w="3973029" h="1196885">
                  <a:moveTo>
                    <a:pt x="3973029" y="1196885"/>
                  </a:moveTo>
                  <a:lnTo>
                    <a:pt x="3763922" y="1037226"/>
                  </a:lnTo>
                  <a:lnTo>
                    <a:pt x="3554816" y="878081"/>
                  </a:lnTo>
                  <a:lnTo>
                    <a:pt x="3345709" y="725631"/>
                  </a:lnTo>
                  <a:lnTo>
                    <a:pt x="3136602" y="601976"/>
                  </a:lnTo>
                  <a:lnTo>
                    <a:pt x="2927495" y="453219"/>
                  </a:lnTo>
                  <a:lnTo>
                    <a:pt x="2718388" y="285303"/>
                  </a:lnTo>
                  <a:lnTo>
                    <a:pt x="2509281" y="205938"/>
                  </a:lnTo>
                  <a:lnTo>
                    <a:pt x="2300175" y="142418"/>
                  </a:lnTo>
                  <a:lnTo>
                    <a:pt x="2091068" y="72811"/>
                  </a:lnTo>
                  <a:lnTo>
                    <a:pt x="1881961" y="25883"/>
                  </a:lnTo>
                  <a:lnTo>
                    <a:pt x="1672854" y="3973"/>
                  </a:lnTo>
                  <a:lnTo>
                    <a:pt x="1463747" y="0"/>
                  </a:lnTo>
                  <a:lnTo>
                    <a:pt x="1254640" y="5036"/>
                  </a:lnTo>
                  <a:lnTo>
                    <a:pt x="1045534" y="20110"/>
                  </a:lnTo>
                  <a:lnTo>
                    <a:pt x="836427" y="37855"/>
                  </a:lnTo>
                  <a:lnTo>
                    <a:pt x="627320" y="62920"/>
                  </a:lnTo>
                  <a:lnTo>
                    <a:pt x="418213" y="88124"/>
                  </a:lnTo>
                  <a:lnTo>
                    <a:pt x="209106" y="109957"/>
                  </a:lnTo>
                  <a:lnTo>
                    <a:pt x="0" y="1412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5601620" y="2164864"/>
              <a:ext cx="3973029" cy="1019073"/>
            </a:xfrm>
            <a:custGeom>
              <a:avLst/>
              <a:pathLst>
                <a:path w="3973029" h="1019073">
                  <a:moveTo>
                    <a:pt x="0" y="526910"/>
                  </a:moveTo>
                  <a:lnTo>
                    <a:pt x="209106" y="414717"/>
                  </a:lnTo>
                  <a:lnTo>
                    <a:pt x="418213" y="344843"/>
                  </a:lnTo>
                  <a:lnTo>
                    <a:pt x="627320" y="281806"/>
                  </a:lnTo>
                  <a:lnTo>
                    <a:pt x="836427" y="221339"/>
                  </a:lnTo>
                  <a:lnTo>
                    <a:pt x="1045534" y="186735"/>
                  </a:lnTo>
                  <a:lnTo>
                    <a:pt x="1254640" y="156757"/>
                  </a:lnTo>
                  <a:lnTo>
                    <a:pt x="1463747" y="134493"/>
                  </a:lnTo>
                  <a:lnTo>
                    <a:pt x="1672854" y="119126"/>
                  </a:lnTo>
                  <a:lnTo>
                    <a:pt x="1881961" y="114037"/>
                  </a:lnTo>
                  <a:lnTo>
                    <a:pt x="2091068" y="111663"/>
                  </a:lnTo>
                  <a:lnTo>
                    <a:pt x="2300175" y="102512"/>
                  </a:lnTo>
                  <a:lnTo>
                    <a:pt x="2509281" y="85410"/>
                  </a:lnTo>
                  <a:lnTo>
                    <a:pt x="2718388" y="66691"/>
                  </a:lnTo>
                  <a:lnTo>
                    <a:pt x="2927495" y="59821"/>
                  </a:lnTo>
                  <a:lnTo>
                    <a:pt x="3136602" y="47793"/>
                  </a:lnTo>
                  <a:lnTo>
                    <a:pt x="3345709" y="29459"/>
                  </a:lnTo>
                  <a:lnTo>
                    <a:pt x="3554816" y="16652"/>
                  </a:lnTo>
                  <a:lnTo>
                    <a:pt x="3763922" y="7889"/>
                  </a:lnTo>
                  <a:lnTo>
                    <a:pt x="3973029" y="0"/>
                  </a:lnTo>
                  <a:lnTo>
                    <a:pt x="3973029" y="1019073"/>
                  </a:lnTo>
                  <a:lnTo>
                    <a:pt x="3763922" y="980247"/>
                  </a:lnTo>
                  <a:lnTo>
                    <a:pt x="3554816" y="941669"/>
                  </a:lnTo>
                  <a:lnTo>
                    <a:pt x="3345709" y="904195"/>
                  </a:lnTo>
                  <a:lnTo>
                    <a:pt x="3136602" y="870812"/>
                  </a:lnTo>
                  <a:lnTo>
                    <a:pt x="2927495" y="830268"/>
                  </a:lnTo>
                  <a:lnTo>
                    <a:pt x="2718388" y="784986"/>
                  </a:lnTo>
                  <a:lnTo>
                    <a:pt x="2509281" y="749141"/>
                  </a:lnTo>
                  <a:lnTo>
                    <a:pt x="2300175" y="709834"/>
                  </a:lnTo>
                  <a:lnTo>
                    <a:pt x="2091068" y="663240"/>
                  </a:lnTo>
                  <a:lnTo>
                    <a:pt x="1881961" y="611919"/>
                  </a:lnTo>
                  <a:lnTo>
                    <a:pt x="1672854" y="562317"/>
                  </a:lnTo>
                  <a:lnTo>
                    <a:pt x="1463747" y="521400"/>
                  </a:lnTo>
                  <a:lnTo>
                    <a:pt x="1254640" y="490245"/>
                  </a:lnTo>
                  <a:lnTo>
                    <a:pt x="1045534" y="471874"/>
                  </a:lnTo>
                  <a:lnTo>
                    <a:pt x="836427" y="463733"/>
                  </a:lnTo>
                  <a:lnTo>
                    <a:pt x="627320" y="472812"/>
                  </a:lnTo>
                  <a:lnTo>
                    <a:pt x="418213" y="492817"/>
                  </a:lnTo>
                  <a:lnTo>
                    <a:pt x="209106" y="514651"/>
                  </a:lnTo>
                  <a:lnTo>
                    <a:pt x="0" y="545918"/>
                  </a:lnTo>
                  <a:close/>
                </a:path>
              </a:pathLst>
            </a:custGeom>
            <a:solidFill>
              <a:srgbClr val="F68B33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601620" y="2164864"/>
              <a:ext cx="3973029" cy="526910"/>
            </a:xfrm>
            <a:custGeom>
              <a:avLst/>
              <a:pathLst>
                <a:path w="3973029" h="526910">
                  <a:moveTo>
                    <a:pt x="0" y="526910"/>
                  </a:moveTo>
                  <a:lnTo>
                    <a:pt x="209106" y="414717"/>
                  </a:lnTo>
                  <a:lnTo>
                    <a:pt x="418213" y="344843"/>
                  </a:lnTo>
                  <a:lnTo>
                    <a:pt x="627320" y="281806"/>
                  </a:lnTo>
                  <a:lnTo>
                    <a:pt x="836427" y="221339"/>
                  </a:lnTo>
                  <a:lnTo>
                    <a:pt x="1045534" y="186735"/>
                  </a:lnTo>
                  <a:lnTo>
                    <a:pt x="1254640" y="156757"/>
                  </a:lnTo>
                  <a:lnTo>
                    <a:pt x="1463747" y="134493"/>
                  </a:lnTo>
                  <a:lnTo>
                    <a:pt x="1672854" y="119126"/>
                  </a:lnTo>
                  <a:lnTo>
                    <a:pt x="1881961" y="114037"/>
                  </a:lnTo>
                  <a:lnTo>
                    <a:pt x="2091068" y="111663"/>
                  </a:lnTo>
                  <a:lnTo>
                    <a:pt x="2300175" y="102512"/>
                  </a:lnTo>
                  <a:lnTo>
                    <a:pt x="2509281" y="85410"/>
                  </a:lnTo>
                  <a:lnTo>
                    <a:pt x="2718388" y="66691"/>
                  </a:lnTo>
                  <a:lnTo>
                    <a:pt x="2927495" y="59821"/>
                  </a:lnTo>
                  <a:lnTo>
                    <a:pt x="3136602" y="47793"/>
                  </a:lnTo>
                  <a:lnTo>
                    <a:pt x="3345709" y="29459"/>
                  </a:lnTo>
                  <a:lnTo>
                    <a:pt x="3554816" y="16652"/>
                  </a:lnTo>
                  <a:lnTo>
                    <a:pt x="3763922" y="7889"/>
                  </a:lnTo>
                  <a:lnTo>
                    <a:pt x="39730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5601620" y="2628597"/>
              <a:ext cx="3973029" cy="555340"/>
            </a:xfrm>
            <a:custGeom>
              <a:avLst/>
              <a:pathLst>
                <a:path w="3973029" h="555340">
                  <a:moveTo>
                    <a:pt x="3973029" y="555340"/>
                  </a:moveTo>
                  <a:lnTo>
                    <a:pt x="3763922" y="516514"/>
                  </a:lnTo>
                  <a:lnTo>
                    <a:pt x="3554816" y="477935"/>
                  </a:lnTo>
                  <a:lnTo>
                    <a:pt x="3345709" y="440461"/>
                  </a:lnTo>
                  <a:lnTo>
                    <a:pt x="3136602" y="407079"/>
                  </a:lnTo>
                  <a:lnTo>
                    <a:pt x="2927495" y="366535"/>
                  </a:lnTo>
                  <a:lnTo>
                    <a:pt x="2718388" y="321253"/>
                  </a:lnTo>
                  <a:lnTo>
                    <a:pt x="2509281" y="285408"/>
                  </a:lnTo>
                  <a:lnTo>
                    <a:pt x="2300175" y="246100"/>
                  </a:lnTo>
                  <a:lnTo>
                    <a:pt x="2091068" y="199507"/>
                  </a:lnTo>
                  <a:lnTo>
                    <a:pt x="1881961" y="148186"/>
                  </a:lnTo>
                  <a:lnTo>
                    <a:pt x="1672854" y="98583"/>
                  </a:lnTo>
                  <a:lnTo>
                    <a:pt x="1463747" y="57667"/>
                  </a:lnTo>
                  <a:lnTo>
                    <a:pt x="1254640" y="26511"/>
                  </a:lnTo>
                  <a:lnTo>
                    <a:pt x="1045534" y="8141"/>
                  </a:lnTo>
                  <a:lnTo>
                    <a:pt x="836427" y="0"/>
                  </a:lnTo>
                  <a:lnTo>
                    <a:pt x="627320" y="9079"/>
                  </a:lnTo>
                  <a:lnTo>
                    <a:pt x="418213" y="29084"/>
                  </a:lnTo>
                  <a:lnTo>
                    <a:pt x="209106" y="50918"/>
                  </a:lnTo>
                  <a:lnTo>
                    <a:pt x="0" y="821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5601620" y="1223804"/>
              <a:ext cx="3973029" cy="1486978"/>
            </a:xfrm>
            <a:custGeom>
              <a:avLst/>
              <a:pathLst>
                <a:path w="3973029" h="1486978">
                  <a:moveTo>
                    <a:pt x="0" y="1467969"/>
                  </a:moveTo>
                  <a:lnTo>
                    <a:pt x="209106" y="1355776"/>
                  </a:lnTo>
                  <a:lnTo>
                    <a:pt x="418213" y="1285903"/>
                  </a:lnTo>
                  <a:lnTo>
                    <a:pt x="627320" y="1216757"/>
                  </a:lnTo>
                  <a:lnTo>
                    <a:pt x="836427" y="1136258"/>
                  </a:lnTo>
                  <a:lnTo>
                    <a:pt x="1045534" y="1066064"/>
                  </a:lnTo>
                  <a:lnTo>
                    <a:pt x="1254640" y="985531"/>
                  </a:lnTo>
                  <a:lnTo>
                    <a:pt x="1463747" y="898043"/>
                  </a:lnTo>
                  <a:lnTo>
                    <a:pt x="1672854" y="803547"/>
                  </a:lnTo>
                  <a:lnTo>
                    <a:pt x="1881961" y="708345"/>
                  </a:lnTo>
                  <a:lnTo>
                    <a:pt x="2091068" y="614667"/>
                  </a:lnTo>
                  <a:lnTo>
                    <a:pt x="2300175" y="520495"/>
                  </a:lnTo>
                  <a:lnTo>
                    <a:pt x="2509281" y="425275"/>
                  </a:lnTo>
                  <a:lnTo>
                    <a:pt x="2718388" y="335745"/>
                  </a:lnTo>
                  <a:lnTo>
                    <a:pt x="2927495" y="265419"/>
                  </a:lnTo>
                  <a:lnTo>
                    <a:pt x="3136602" y="197129"/>
                  </a:lnTo>
                  <a:lnTo>
                    <a:pt x="3345709" y="130132"/>
                  </a:lnTo>
                  <a:lnTo>
                    <a:pt x="3554816" y="76020"/>
                  </a:lnTo>
                  <a:lnTo>
                    <a:pt x="3763922" y="33858"/>
                  </a:lnTo>
                  <a:lnTo>
                    <a:pt x="3973029" y="0"/>
                  </a:lnTo>
                  <a:lnTo>
                    <a:pt x="3973029" y="1239139"/>
                  </a:lnTo>
                  <a:lnTo>
                    <a:pt x="3763922" y="1210770"/>
                  </a:lnTo>
                  <a:lnTo>
                    <a:pt x="3554816" y="1188907"/>
                  </a:lnTo>
                  <a:lnTo>
                    <a:pt x="3345709" y="1174705"/>
                  </a:lnTo>
                  <a:lnTo>
                    <a:pt x="3136602" y="1171331"/>
                  </a:lnTo>
                  <a:lnTo>
                    <a:pt x="2927495" y="1167703"/>
                  </a:lnTo>
                  <a:lnTo>
                    <a:pt x="2718388" y="1166528"/>
                  </a:lnTo>
                  <a:lnTo>
                    <a:pt x="2509281" y="1182403"/>
                  </a:lnTo>
                  <a:lnTo>
                    <a:pt x="2300175" y="1202471"/>
                  </a:lnTo>
                  <a:lnTo>
                    <a:pt x="2091068" y="1223148"/>
                  </a:lnTo>
                  <a:lnTo>
                    <a:pt x="1881961" y="1246908"/>
                  </a:lnTo>
                  <a:lnTo>
                    <a:pt x="1672854" y="1273572"/>
                  </a:lnTo>
                  <a:lnTo>
                    <a:pt x="1463747" y="1301213"/>
                  </a:lnTo>
                  <a:lnTo>
                    <a:pt x="1254640" y="1327933"/>
                  </a:lnTo>
                  <a:lnTo>
                    <a:pt x="1045534" y="1355423"/>
                  </a:lnTo>
                  <a:lnTo>
                    <a:pt x="836427" y="1380184"/>
                  </a:lnTo>
                  <a:lnTo>
                    <a:pt x="627320" y="1408050"/>
                  </a:lnTo>
                  <a:lnTo>
                    <a:pt x="418213" y="1433877"/>
                  </a:lnTo>
                  <a:lnTo>
                    <a:pt x="209106" y="1455711"/>
                  </a:lnTo>
                  <a:lnTo>
                    <a:pt x="0" y="1486978"/>
                  </a:lnTo>
                  <a:close/>
                </a:path>
              </a:pathLst>
            </a:custGeom>
            <a:solidFill>
              <a:srgbClr val="62121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5601620" y="1223804"/>
              <a:ext cx="3973029" cy="1467969"/>
            </a:xfrm>
            <a:custGeom>
              <a:avLst/>
              <a:pathLst>
                <a:path w="3973029" h="1467969">
                  <a:moveTo>
                    <a:pt x="0" y="1467969"/>
                  </a:moveTo>
                  <a:lnTo>
                    <a:pt x="209106" y="1355776"/>
                  </a:lnTo>
                  <a:lnTo>
                    <a:pt x="418213" y="1285903"/>
                  </a:lnTo>
                  <a:lnTo>
                    <a:pt x="627320" y="1216757"/>
                  </a:lnTo>
                  <a:lnTo>
                    <a:pt x="836427" y="1136258"/>
                  </a:lnTo>
                  <a:lnTo>
                    <a:pt x="1045534" y="1066064"/>
                  </a:lnTo>
                  <a:lnTo>
                    <a:pt x="1254640" y="985531"/>
                  </a:lnTo>
                  <a:lnTo>
                    <a:pt x="1463747" y="898043"/>
                  </a:lnTo>
                  <a:lnTo>
                    <a:pt x="1672854" y="803547"/>
                  </a:lnTo>
                  <a:lnTo>
                    <a:pt x="1881961" y="708345"/>
                  </a:lnTo>
                  <a:lnTo>
                    <a:pt x="2091068" y="614667"/>
                  </a:lnTo>
                  <a:lnTo>
                    <a:pt x="2300175" y="520495"/>
                  </a:lnTo>
                  <a:lnTo>
                    <a:pt x="2509281" y="425275"/>
                  </a:lnTo>
                  <a:lnTo>
                    <a:pt x="2718388" y="335745"/>
                  </a:lnTo>
                  <a:lnTo>
                    <a:pt x="2927495" y="265419"/>
                  </a:lnTo>
                  <a:lnTo>
                    <a:pt x="3136602" y="197129"/>
                  </a:lnTo>
                  <a:lnTo>
                    <a:pt x="3345709" y="130132"/>
                  </a:lnTo>
                  <a:lnTo>
                    <a:pt x="3554816" y="76020"/>
                  </a:lnTo>
                  <a:lnTo>
                    <a:pt x="3763922" y="33858"/>
                  </a:lnTo>
                  <a:lnTo>
                    <a:pt x="39730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5601620" y="2390332"/>
              <a:ext cx="3973029" cy="320450"/>
            </a:xfrm>
            <a:custGeom>
              <a:avLst/>
              <a:pathLst>
                <a:path w="3973029" h="320450">
                  <a:moveTo>
                    <a:pt x="3973029" y="72611"/>
                  </a:moveTo>
                  <a:lnTo>
                    <a:pt x="3763922" y="44242"/>
                  </a:lnTo>
                  <a:lnTo>
                    <a:pt x="3554816" y="22379"/>
                  </a:lnTo>
                  <a:lnTo>
                    <a:pt x="3345709" y="8176"/>
                  </a:lnTo>
                  <a:lnTo>
                    <a:pt x="3136602" y="4802"/>
                  </a:lnTo>
                  <a:lnTo>
                    <a:pt x="2927495" y="1175"/>
                  </a:lnTo>
                  <a:lnTo>
                    <a:pt x="2718388" y="0"/>
                  </a:lnTo>
                  <a:lnTo>
                    <a:pt x="2509281" y="15875"/>
                  </a:lnTo>
                  <a:lnTo>
                    <a:pt x="2300175" y="35942"/>
                  </a:lnTo>
                  <a:lnTo>
                    <a:pt x="2091068" y="56619"/>
                  </a:lnTo>
                  <a:lnTo>
                    <a:pt x="1881961" y="80380"/>
                  </a:lnTo>
                  <a:lnTo>
                    <a:pt x="1672854" y="107044"/>
                  </a:lnTo>
                  <a:lnTo>
                    <a:pt x="1463747" y="134685"/>
                  </a:lnTo>
                  <a:lnTo>
                    <a:pt x="1254640" y="161404"/>
                  </a:lnTo>
                  <a:lnTo>
                    <a:pt x="1045534" y="188895"/>
                  </a:lnTo>
                  <a:lnTo>
                    <a:pt x="836427" y="213656"/>
                  </a:lnTo>
                  <a:lnTo>
                    <a:pt x="627320" y="241521"/>
                  </a:lnTo>
                  <a:lnTo>
                    <a:pt x="418213" y="267349"/>
                  </a:lnTo>
                  <a:lnTo>
                    <a:pt x="209106" y="289182"/>
                  </a:lnTo>
                  <a:lnTo>
                    <a:pt x="0" y="3204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601620" y="2505177"/>
              <a:ext cx="3973029" cy="1335729"/>
            </a:xfrm>
            <a:custGeom>
              <a:avLst/>
              <a:pathLst>
                <a:path w="3973029" h="1335729">
                  <a:moveTo>
                    <a:pt x="0" y="196095"/>
                  </a:moveTo>
                  <a:lnTo>
                    <a:pt x="209106" y="124465"/>
                  </a:lnTo>
                  <a:lnTo>
                    <a:pt x="418213" y="78913"/>
                  </a:lnTo>
                  <a:lnTo>
                    <a:pt x="627320" y="38353"/>
                  </a:lnTo>
                  <a:lnTo>
                    <a:pt x="836427" y="6641"/>
                  </a:lnTo>
                  <a:lnTo>
                    <a:pt x="1045534" y="0"/>
                  </a:lnTo>
                  <a:lnTo>
                    <a:pt x="1254640" y="4997"/>
                  </a:lnTo>
                  <a:lnTo>
                    <a:pt x="1463747" y="27137"/>
                  </a:lnTo>
                  <a:lnTo>
                    <a:pt x="1672854" y="63843"/>
                  </a:lnTo>
                  <a:lnTo>
                    <a:pt x="1881961" y="122746"/>
                  </a:lnTo>
                  <a:lnTo>
                    <a:pt x="2091068" y="203386"/>
                  </a:lnTo>
                  <a:lnTo>
                    <a:pt x="2300175" y="297477"/>
                  </a:lnTo>
                  <a:lnTo>
                    <a:pt x="2509281" y="375574"/>
                  </a:lnTo>
                  <a:lnTo>
                    <a:pt x="2718388" y="463158"/>
                  </a:lnTo>
                  <a:lnTo>
                    <a:pt x="2927495" y="640564"/>
                  </a:lnTo>
                  <a:lnTo>
                    <a:pt x="3136602" y="790407"/>
                  </a:lnTo>
                  <a:lnTo>
                    <a:pt x="3345709" y="906560"/>
                  </a:lnTo>
                  <a:lnTo>
                    <a:pt x="3554816" y="1048971"/>
                  </a:lnTo>
                  <a:lnTo>
                    <a:pt x="3763922" y="1194399"/>
                  </a:lnTo>
                  <a:lnTo>
                    <a:pt x="3973029" y="1335729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601620" y="2341695"/>
              <a:ext cx="3973029" cy="1030616"/>
            </a:xfrm>
            <a:custGeom>
              <a:avLst/>
              <a:pathLst>
                <a:path w="3973029" h="1030616">
                  <a:moveTo>
                    <a:pt x="0" y="359577"/>
                  </a:moveTo>
                  <a:lnTo>
                    <a:pt x="209106" y="287947"/>
                  </a:lnTo>
                  <a:lnTo>
                    <a:pt x="418213" y="242395"/>
                  </a:lnTo>
                  <a:lnTo>
                    <a:pt x="627320" y="195943"/>
                  </a:lnTo>
                  <a:lnTo>
                    <a:pt x="836427" y="145262"/>
                  </a:lnTo>
                  <a:lnTo>
                    <a:pt x="1045534" y="105732"/>
                  </a:lnTo>
                  <a:lnTo>
                    <a:pt x="1254640" y="65626"/>
                  </a:lnTo>
                  <a:lnTo>
                    <a:pt x="1463747" y="32637"/>
                  </a:lnTo>
                  <a:lnTo>
                    <a:pt x="1672854" y="6848"/>
                  </a:lnTo>
                  <a:lnTo>
                    <a:pt x="1881961" y="0"/>
                  </a:lnTo>
                  <a:lnTo>
                    <a:pt x="2091068" y="20096"/>
                  </a:lnTo>
                  <a:lnTo>
                    <a:pt x="2300175" y="64180"/>
                  </a:lnTo>
                  <a:lnTo>
                    <a:pt x="2509281" y="102533"/>
                  </a:lnTo>
                  <a:lnTo>
                    <a:pt x="2718388" y="160054"/>
                  </a:lnTo>
                  <a:lnTo>
                    <a:pt x="2927495" y="316400"/>
                  </a:lnTo>
                  <a:lnTo>
                    <a:pt x="3136602" y="453907"/>
                  </a:lnTo>
                  <a:lnTo>
                    <a:pt x="3345709" y="566377"/>
                  </a:lnTo>
                  <a:lnTo>
                    <a:pt x="3554816" y="713072"/>
                  </a:lnTo>
                  <a:lnTo>
                    <a:pt x="3763922" y="870413"/>
                  </a:lnTo>
                  <a:lnTo>
                    <a:pt x="3973029" y="1030616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601620" y="2491248"/>
              <a:ext cx="3973029" cy="215261"/>
            </a:xfrm>
            <a:custGeom>
              <a:avLst/>
              <a:pathLst>
                <a:path w="3973029" h="215261">
                  <a:moveTo>
                    <a:pt x="0" y="210024"/>
                  </a:moveTo>
                  <a:lnTo>
                    <a:pt x="209106" y="138394"/>
                  </a:lnTo>
                  <a:lnTo>
                    <a:pt x="418213" y="92842"/>
                  </a:lnTo>
                  <a:lnTo>
                    <a:pt x="627320" y="51715"/>
                  </a:lnTo>
                  <a:lnTo>
                    <a:pt x="836427" y="17545"/>
                  </a:lnTo>
                  <a:lnTo>
                    <a:pt x="1045534" y="4952"/>
                  </a:lnTo>
                  <a:lnTo>
                    <a:pt x="1254640" y="0"/>
                  </a:lnTo>
                  <a:lnTo>
                    <a:pt x="1463747" y="5555"/>
                  </a:lnTo>
                  <a:lnTo>
                    <a:pt x="1672854" y="19699"/>
                  </a:lnTo>
                  <a:lnTo>
                    <a:pt x="1881961" y="43505"/>
                  </a:lnTo>
                  <a:lnTo>
                    <a:pt x="2091068" y="69708"/>
                  </a:lnTo>
                  <a:lnTo>
                    <a:pt x="2300175" y="90420"/>
                  </a:lnTo>
                  <a:lnTo>
                    <a:pt x="2509281" y="103734"/>
                  </a:lnTo>
                  <a:lnTo>
                    <a:pt x="2718388" y="114636"/>
                  </a:lnTo>
                  <a:lnTo>
                    <a:pt x="2927495" y="136321"/>
                  </a:lnTo>
                  <a:lnTo>
                    <a:pt x="3136602" y="153256"/>
                  </a:lnTo>
                  <a:lnTo>
                    <a:pt x="3345709" y="163571"/>
                  </a:lnTo>
                  <a:lnTo>
                    <a:pt x="3554816" y="178833"/>
                  </a:lnTo>
                  <a:lnTo>
                    <a:pt x="3763922" y="196698"/>
                  </a:lnTo>
                  <a:lnTo>
                    <a:pt x="3973029" y="21526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5601620" y="1881237"/>
              <a:ext cx="3973029" cy="820035"/>
            </a:xfrm>
            <a:custGeom>
              <a:avLst/>
              <a:pathLst>
                <a:path w="3973029" h="820035">
                  <a:moveTo>
                    <a:pt x="0" y="820035"/>
                  </a:moveTo>
                  <a:lnTo>
                    <a:pt x="209106" y="748405"/>
                  </a:lnTo>
                  <a:lnTo>
                    <a:pt x="418213" y="702853"/>
                  </a:lnTo>
                  <a:lnTo>
                    <a:pt x="627320" y="655762"/>
                  </a:lnTo>
                  <a:lnTo>
                    <a:pt x="836427" y="602190"/>
                  </a:lnTo>
                  <a:lnTo>
                    <a:pt x="1045534" y="555372"/>
                  </a:lnTo>
                  <a:lnTo>
                    <a:pt x="1254640" y="502259"/>
                  </a:lnTo>
                  <a:lnTo>
                    <a:pt x="1463747" y="446356"/>
                  </a:lnTo>
                  <a:lnTo>
                    <a:pt x="1672854" y="386813"/>
                  </a:lnTo>
                  <a:lnTo>
                    <a:pt x="1881961" y="327670"/>
                  </a:lnTo>
                  <a:lnTo>
                    <a:pt x="2091068" y="271007"/>
                  </a:lnTo>
                  <a:lnTo>
                    <a:pt x="2300175" y="215989"/>
                  </a:lnTo>
                  <a:lnTo>
                    <a:pt x="2509281" y="161056"/>
                  </a:lnTo>
                  <a:lnTo>
                    <a:pt x="2718388" y="111263"/>
                  </a:lnTo>
                  <a:lnTo>
                    <a:pt x="2927495" y="79811"/>
                  </a:lnTo>
                  <a:lnTo>
                    <a:pt x="3136602" y="50870"/>
                  </a:lnTo>
                  <a:lnTo>
                    <a:pt x="3345709" y="22604"/>
                  </a:lnTo>
                  <a:lnTo>
                    <a:pt x="3554816" y="6380"/>
                  </a:lnTo>
                  <a:lnTo>
                    <a:pt x="3763922" y="0"/>
                  </a:lnTo>
                  <a:lnTo>
                    <a:pt x="3973029" y="1179"/>
                  </a:lnTo>
                </a:path>
              </a:pathLst>
            </a:custGeom>
            <a:ln w="28575" cap="flat">
              <a:solidFill>
                <a:srgbClr val="621214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210377" y="2713064"/>
              <a:ext cx="4391243" cy="1353200"/>
            </a:xfrm>
            <a:custGeom>
              <a:avLst/>
              <a:pathLst>
                <a:path w="4391243" h="1353200">
                  <a:moveTo>
                    <a:pt x="0" y="1266542"/>
                  </a:moveTo>
                  <a:lnTo>
                    <a:pt x="209106" y="1353200"/>
                  </a:lnTo>
                  <a:lnTo>
                    <a:pt x="418213" y="1209881"/>
                  </a:lnTo>
                  <a:lnTo>
                    <a:pt x="627320" y="1131555"/>
                  </a:lnTo>
                  <a:lnTo>
                    <a:pt x="836427" y="1071561"/>
                  </a:lnTo>
                  <a:lnTo>
                    <a:pt x="1045534" y="976570"/>
                  </a:lnTo>
                  <a:lnTo>
                    <a:pt x="1254640" y="868248"/>
                  </a:lnTo>
                  <a:lnTo>
                    <a:pt x="1463747" y="683266"/>
                  </a:lnTo>
                  <a:lnTo>
                    <a:pt x="1672854" y="708263"/>
                  </a:lnTo>
                  <a:lnTo>
                    <a:pt x="1881961" y="723262"/>
                  </a:lnTo>
                  <a:lnTo>
                    <a:pt x="2091068" y="728261"/>
                  </a:lnTo>
                  <a:lnTo>
                    <a:pt x="2300175" y="544946"/>
                  </a:lnTo>
                  <a:lnTo>
                    <a:pt x="2509281" y="389961"/>
                  </a:lnTo>
                  <a:lnTo>
                    <a:pt x="2718388" y="341633"/>
                  </a:lnTo>
                  <a:lnTo>
                    <a:pt x="2927495" y="198313"/>
                  </a:lnTo>
                  <a:lnTo>
                    <a:pt x="3136602" y="214978"/>
                  </a:lnTo>
                  <a:lnTo>
                    <a:pt x="3345709" y="241642"/>
                  </a:lnTo>
                  <a:lnTo>
                    <a:pt x="3554816" y="299970"/>
                  </a:lnTo>
                  <a:lnTo>
                    <a:pt x="3763922" y="191647"/>
                  </a:lnTo>
                  <a:lnTo>
                    <a:pt x="3973029" y="104989"/>
                  </a:lnTo>
                  <a:lnTo>
                    <a:pt x="4182136" y="76659"/>
                  </a:lnTo>
                  <a:lnTo>
                    <a:pt x="4391243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9679203" y="1643290"/>
              <a:ext cx="728709" cy="120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Forecast 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679203" y="1878413"/>
              <a:ext cx="801611" cy="121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10552" y="2543668"/>
              <a:ext cx="746874" cy="121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Historical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679203" y="3261664"/>
              <a:ext cx="910766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ZEV targets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679203" y="2560386"/>
              <a:ext cx="965183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Technology 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679203" y="2829280"/>
              <a:ext cx="783286" cy="12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standards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738223" y="3976914"/>
              <a:ext cx="1794003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Technology standards 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738223" y="4212918"/>
              <a:ext cx="1052010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+ ZEV targets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853618" y="4773978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853618" y="3106917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53618" y="1440748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1" name="pl39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12103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5392513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9574650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3"/>
            <p:cNvSpPr/>
            <p:nvPr/>
          </p:nvSpPr>
          <p:spPr>
            <a:xfrm>
              <a:off x="95610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5138241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320377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2022-05-10T03:44:18Z</dcterms:created>
  <dcterms:modified xsi:type="dcterms:W3CDTF">2022-05-10T13:44:24Z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