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1563" y="1143000"/>
            <a:ext cx="4714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A combination of vehicle standards and ZEV mandates can bring down HDV emissions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Annual carbon emissions from HDVs (Mt CO2)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Historical emissions are from DISER. Forecasts from Grattan analysis. Does not include scope 2 emissions from diesel vehicles.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Trucks/Analysis/truck-modelling/R/11-policy-outcomes.R Powerpoint file location: Dropbox (Grattan Institute)/Transport Program/Project - Trucks/Analysis/truck-modelling/atlas/co2_plot/co2_plot_normal/co2_plot_normal_normal.pptx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>
            <a:normAutofit fontScale="90000"/>
          </a:bodyPr>
          <a:lstStyle/>
          <a:p>
            <a:r>
              <a:t>A combination of vehicle standards and ZEV mandates can bring down HDV emissions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t>Annual carbon emissions from HDVs (Mt CO2)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358587" y="91439"/>
              <a:ext cx="7509284" cy="47932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358587" y="4884690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358587" y="3408936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358587" y="1933181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358587" y="457427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0"/>
            <p:cNvSpPr/>
            <p:nvPr/>
          </p:nvSpPr>
          <p:spPr>
            <a:xfrm>
              <a:off x="3595347" y="1234358"/>
              <a:ext cx="2928497" cy="1608451"/>
            </a:xfrm>
            <a:custGeom>
              <a:avLst/>
              <a:gdLst/>
              <a:ahLst/>
              <a:cxnLst/>
              <a:rect l="0" t="0" r="0" b="0"/>
              <a:pathLst>
                <a:path w="2928497" h="1608451">
                  <a:moveTo>
                    <a:pt x="0" y="257903"/>
                  </a:moveTo>
                  <a:lnTo>
                    <a:pt x="154131" y="158544"/>
                  </a:lnTo>
                  <a:lnTo>
                    <a:pt x="308262" y="96643"/>
                  </a:lnTo>
                  <a:lnTo>
                    <a:pt x="462394" y="45491"/>
                  </a:lnTo>
                  <a:lnTo>
                    <a:pt x="616525" y="6190"/>
                  </a:lnTo>
                  <a:lnTo>
                    <a:pt x="770657" y="0"/>
                  </a:lnTo>
                  <a:lnTo>
                    <a:pt x="924788" y="7143"/>
                  </a:lnTo>
                  <a:lnTo>
                    <a:pt x="1078920" y="28099"/>
                  </a:lnTo>
                  <a:lnTo>
                    <a:pt x="1233051" y="49472"/>
                  </a:lnTo>
                  <a:lnTo>
                    <a:pt x="1387183" y="76704"/>
                  </a:lnTo>
                  <a:lnTo>
                    <a:pt x="1541314" y="120490"/>
                  </a:lnTo>
                  <a:lnTo>
                    <a:pt x="1695446" y="179547"/>
                  </a:lnTo>
                  <a:lnTo>
                    <a:pt x="1849577" y="216318"/>
                  </a:lnTo>
                  <a:lnTo>
                    <a:pt x="2003708" y="264056"/>
                  </a:lnTo>
                  <a:lnTo>
                    <a:pt x="2157840" y="431006"/>
                  </a:lnTo>
                  <a:lnTo>
                    <a:pt x="2311971" y="560302"/>
                  </a:lnTo>
                  <a:lnTo>
                    <a:pt x="2466103" y="642409"/>
                  </a:lnTo>
                  <a:lnTo>
                    <a:pt x="2620234" y="758004"/>
                  </a:lnTo>
                  <a:lnTo>
                    <a:pt x="2774366" y="875752"/>
                  </a:lnTo>
                  <a:lnTo>
                    <a:pt x="2928497" y="985216"/>
                  </a:lnTo>
                  <a:lnTo>
                    <a:pt x="2928497" y="1608451"/>
                  </a:lnTo>
                  <a:lnTo>
                    <a:pt x="2774366" y="1495965"/>
                  </a:lnTo>
                  <a:lnTo>
                    <a:pt x="2620234" y="1374301"/>
                  </a:lnTo>
                  <a:lnTo>
                    <a:pt x="2466103" y="1250291"/>
                  </a:lnTo>
                  <a:lnTo>
                    <a:pt x="2311971" y="1150356"/>
                  </a:lnTo>
                  <a:lnTo>
                    <a:pt x="2157840" y="1008093"/>
                  </a:lnTo>
                  <a:lnTo>
                    <a:pt x="2003708" y="830886"/>
                  </a:lnTo>
                  <a:lnTo>
                    <a:pt x="1849577" y="749801"/>
                  </a:lnTo>
                  <a:lnTo>
                    <a:pt x="1695446" y="674901"/>
                  </a:lnTo>
                  <a:lnTo>
                    <a:pt x="1541314" y="579017"/>
                  </a:lnTo>
                  <a:lnTo>
                    <a:pt x="1387183" y="495962"/>
                  </a:lnTo>
                  <a:lnTo>
                    <a:pt x="1233051" y="425972"/>
                  </a:lnTo>
                  <a:lnTo>
                    <a:pt x="1078920" y="359939"/>
                  </a:lnTo>
                  <a:lnTo>
                    <a:pt x="924788" y="296345"/>
                  </a:lnTo>
                  <a:lnTo>
                    <a:pt x="770657" y="249539"/>
                  </a:lnTo>
                  <a:lnTo>
                    <a:pt x="616525" y="219733"/>
                  </a:lnTo>
                  <a:lnTo>
                    <a:pt x="462394" y="214417"/>
                  </a:lnTo>
                  <a:lnTo>
                    <a:pt x="308262" y="227681"/>
                  </a:lnTo>
                  <a:lnTo>
                    <a:pt x="154131" y="247040"/>
                  </a:lnTo>
                  <a:lnTo>
                    <a:pt x="0" y="274736"/>
                  </a:lnTo>
                  <a:close/>
                </a:path>
              </a:pathLst>
            </a:custGeom>
            <a:solidFill>
              <a:srgbClr val="FFC35A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3595347" y="1234358"/>
              <a:ext cx="2928497" cy="985216"/>
            </a:xfrm>
            <a:custGeom>
              <a:avLst/>
              <a:gdLst/>
              <a:ahLst/>
              <a:cxnLst/>
              <a:rect l="0" t="0" r="0" b="0"/>
              <a:pathLst>
                <a:path w="2928497" h="985216">
                  <a:moveTo>
                    <a:pt x="0" y="257903"/>
                  </a:moveTo>
                  <a:lnTo>
                    <a:pt x="154131" y="158544"/>
                  </a:lnTo>
                  <a:lnTo>
                    <a:pt x="308262" y="96643"/>
                  </a:lnTo>
                  <a:lnTo>
                    <a:pt x="462394" y="45491"/>
                  </a:lnTo>
                  <a:lnTo>
                    <a:pt x="616525" y="6190"/>
                  </a:lnTo>
                  <a:lnTo>
                    <a:pt x="770657" y="0"/>
                  </a:lnTo>
                  <a:lnTo>
                    <a:pt x="924788" y="7143"/>
                  </a:lnTo>
                  <a:lnTo>
                    <a:pt x="1078920" y="28099"/>
                  </a:lnTo>
                  <a:lnTo>
                    <a:pt x="1233051" y="49472"/>
                  </a:lnTo>
                  <a:lnTo>
                    <a:pt x="1387183" y="76704"/>
                  </a:lnTo>
                  <a:lnTo>
                    <a:pt x="1541314" y="120490"/>
                  </a:lnTo>
                  <a:lnTo>
                    <a:pt x="1695446" y="179547"/>
                  </a:lnTo>
                  <a:lnTo>
                    <a:pt x="1849577" y="216318"/>
                  </a:lnTo>
                  <a:lnTo>
                    <a:pt x="2003708" y="264056"/>
                  </a:lnTo>
                  <a:lnTo>
                    <a:pt x="2157840" y="431006"/>
                  </a:lnTo>
                  <a:lnTo>
                    <a:pt x="2311971" y="560302"/>
                  </a:lnTo>
                  <a:lnTo>
                    <a:pt x="2466103" y="642409"/>
                  </a:lnTo>
                  <a:lnTo>
                    <a:pt x="2620234" y="758004"/>
                  </a:lnTo>
                  <a:lnTo>
                    <a:pt x="2774366" y="875752"/>
                  </a:lnTo>
                  <a:lnTo>
                    <a:pt x="2928497" y="98521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3595347" y="1448775"/>
              <a:ext cx="2928497" cy="1394034"/>
            </a:xfrm>
            <a:custGeom>
              <a:avLst/>
              <a:gdLst/>
              <a:ahLst/>
              <a:cxnLst/>
              <a:rect l="0" t="0" r="0" b="0"/>
              <a:pathLst>
                <a:path w="2928497" h="1394034">
                  <a:moveTo>
                    <a:pt x="2928497" y="1394034"/>
                  </a:moveTo>
                  <a:lnTo>
                    <a:pt x="2774366" y="1281548"/>
                  </a:lnTo>
                  <a:lnTo>
                    <a:pt x="2620234" y="1159884"/>
                  </a:lnTo>
                  <a:lnTo>
                    <a:pt x="2466103" y="1035874"/>
                  </a:lnTo>
                  <a:lnTo>
                    <a:pt x="2311971" y="935939"/>
                  </a:lnTo>
                  <a:lnTo>
                    <a:pt x="2157840" y="793676"/>
                  </a:lnTo>
                  <a:lnTo>
                    <a:pt x="2003708" y="616469"/>
                  </a:lnTo>
                  <a:lnTo>
                    <a:pt x="1849577" y="535384"/>
                  </a:lnTo>
                  <a:lnTo>
                    <a:pt x="1695446" y="460484"/>
                  </a:lnTo>
                  <a:lnTo>
                    <a:pt x="1541314" y="364600"/>
                  </a:lnTo>
                  <a:lnTo>
                    <a:pt x="1387183" y="281545"/>
                  </a:lnTo>
                  <a:lnTo>
                    <a:pt x="1233051" y="211555"/>
                  </a:lnTo>
                  <a:lnTo>
                    <a:pt x="1078920" y="145522"/>
                  </a:lnTo>
                  <a:lnTo>
                    <a:pt x="924788" y="81928"/>
                  </a:lnTo>
                  <a:lnTo>
                    <a:pt x="770657" y="35122"/>
                  </a:lnTo>
                  <a:lnTo>
                    <a:pt x="616525" y="5316"/>
                  </a:lnTo>
                  <a:lnTo>
                    <a:pt x="462394" y="0"/>
                  </a:lnTo>
                  <a:lnTo>
                    <a:pt x="308262" y="13264"/>
                  </a:lnTo>
                  <a:lnTo>
                    <a:pt x="154131" y="32623"/>
                  </a:lnTo>
                  <a:lnTo>
                    <a:pt x="0" y="6031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g13"/>
            <p:cNvSpPr/>
            <p:nvPr/>
          </p:nvSpPr>
          <p:spPr>
            <a:xfrm>
              <a:off x="3595347" y="905582"/>
              <a:ext cx="2928497" cy="1505058"/>
            </a:xfrm>
            <a:custGeom>
              <a:avLst/>
              <a:gdLst/>
              <a:ahLst/>
              <a:cxnLst/>
              <a:rect l="0" t="0" r="0" b="0"/>
              <a:pathLst>
                <a:path w="2928497" h="1505058">
                  <a:moveTo>
                    <a:pt x="0" y="586679"/>
                  </a:moveTo>
                  <a:lnTo>
                    <a:pt x="154131" y="487320"/>
                  </a:lnTo>
                  <a:lnTo>
                    <a:pt x="308262" y="425418"/>
                  </a:lnTo>
                  <a:lnTo>
                    <a:pt x="462394" y="364505"/>
                  </a:lnTo>
                  <a:lnTo>
                    <a:pt x="616525" y="295110"/>
                  </a:lnTo>
                  <a:lnTo>
                    <a:pt x="770657" y="238277"/>
                  </a:lnTo>
                  <a:lnTo>
                    <a:pt x="924788" y="176590"/>
                  </a:lnTo>
                  <a:lnTo>
                    <a:pt x="1078920" y="116366"/>
                  </a:lnTo>
                  <a:lnTo>
                    <a:pt x="1233051" y="57654"/>
                  </a:lnTo>
                  <a:lnTo>
                    <a:pt x="1387183" y="15200"/>
                  </a:lnTo>
                  <a:lnTo>
                    <a:pt x="1541314" y="0"/>
                  </a:lnTo>
                  <a:lnTo>
                    <a:pt x="1695446" y="9814"/>
                  </a:lnTo>
                  <a:lnTo>
                    <a:pt x="1849577" y="6936"/>
                  </a:lnTo>
                  <a:lnTo>
                    <a:pt x="2003708" y="24539"/>
                  </a:lnTo>
                  <a:lnTo>
                    <a:pt x="2157840" y="170247"/>
                  </a:lnTo>
                  <a:lnTo>
                    <a:pt x="2311971" y="287192"/>
                  </a:lnTo>
                  <a:lnTo>
                    <a:pt x="2466103" y="366178"/>
                  </a:lnTo>
                  <a:lnTo>
                    <a:pt x="2620234" y="487183"/>
                  </a:lnTo>
                  <a:lnTo>
                    <a:pt x="2774366" y="618816"/>
                  </a:lnTo>
                  <a:lnTo>
                    <a:pt x="2928497" y="749915"/>
                  </a:lnTo>
                  <a:lnTo>
                    <a:pt x="2928497" y="1505058"/>
                  </a:lnTo>
                  <a:lnTo>
                    <a:pt x="2774366" y="1369955"/>
                  </a:lnTo>
                  <a:lnTo>
                    <a:pt x="2620234" y="1231241"/>
                  </a:lnTo>
                  <a:lnTo>
                    <a:pt x="2466103" y="1096328"/>
                  </a:lnTo>
                  <a:lnTo>
                    <a:pt x="2311971" y="992178"/>
                  </a:lnTo>
                  <a:lnTo>
                    <a:pt x="2157840" y="853012"/>
                  </a:lnTo>
                  <a:lnTo>
                    <a:pt x="2003708" y="686497"/>
                  </a:lnTo>
                  <a:lnTo>
                    <a:pt x="1849577" y="624023"/>
                  </a:lnTo>
                  <a:lnTo>
                    <a:pt x="1695446" y="576315"/>
                  </a:lnTo>
                  <a:lnTo>
                    <a:pt x="1541314" y="516886"/>
                  </a:lnTo>
                  <a:lnTo>
                    <a:pt x="1387183" y="480246"/>
                  </a:lnTo>
                  <a:lnTo>
                    <a:pt x="1233051" y="467675"/>
                  </a:lnTo>
                  <a:lnTo>
                    <a:pt x="1078920" y="470239"/>
                  </a:lnTo>
                  <a:lnTo>
                    <a:pt x="924788" y="478440"/>
                  </a:lnTo>
                  <a:lnTo>
                    <a:pt x="770657" y="494003"/>
                  </a:lnTo>
                  <a:lnTo>
                    <a:pt x="616525" y="510989"/>
                  </a:lnTo>
                  <a:lnTo>
                    <a:pt x="462394" y="533889"/>
                  </a:lnTo>
                  <a:lnTo>
                    <a:pt x="308262" y="556457"/>
                  </a:lnTo>
                  <a:lnTo>
                    <a:pt x="154131" y="575816"/>
                  </a:lnTo>
                  <a:lnTo>
                    <a:pt x="0" y="603512"/>
                  </a:lnTo>
                  <a:close/>
                </a:path>
              </a:pathLst>
            </a:custGeom>
            <a:solidFill>
              <a:srgbClr val="A02226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3595347" y="905582"/>
              <a:ext cx="2928497" cy="749915"/>
            </a:xfrm>
            <a:custGeom>
              <a:avLst/>
              <a:gdLst/>
              <a:ahLst/>
              <a:cxnLst/>
              <a:rect l="0" t="0" r="0" b="0"/>
              <a:pathLst>
                <a:path w="2928497" h="749915">
                  <a:moveTo>
                    <a:pt x="0" y="586679"/>
                  </a:moveTo>
                  <a:lnTo>
                    <a:pt x="154131" y="487320"/>
                  </a:lnTo>
                  <a:lnTo>
                    <a:pt x="308262" y="425418"/>
                  </a:lnTo>
                  <a:lnTo>
                    <a:pt x="462394" y="364505"/>
                  </a:lnTo>
                  <a:lnTo>
                    <a:pt x="616525" y="295110"/>
                  </a:lnTo>
                  <a:lnTo>
                    <a:pt x="770657" y="238277"/>
                  </a:lnTo>
                  <a:lnTo>
                    <a:pt x="924788" y="176590"/>
                  </a:lnTo>
                  <a:lnTo>
                    <a:pt x="1078920" y="116366"/>
                  </a:lnTo>
                  <a:lnTo>
                    <a:pt x="1233051" y="57654"/>
                  </a:lnTo>
                  <a:lnTo>
                    <a:pt x="1387183" y="15200"/>
                  </a:lnTo>
                  <a:lnTo>
                    <a:pt x="1541314" y="0"/>
                  </a:lnTo>
                  <a:lnTo>
                    <a:pt x="1695446" y="9814"/>
                  </a:lnTo>
                  <a:lnTo>
                    <a:pt x="1849577" y="6936"/>
                  </a:lnTo>
                  <a:lnTo>
                    <a:pt x="2003708" y="24539"/>
                  </a:lnTo>
                  <a:lnTo>
                    <a:pt x="2157840" y="170247"/>
                  </a:lnTo>
                  <a:lnTo>
                    <a:pt x="2311971" y="287192"/>
                  </a:lnTo>
                  <a:lnTo>
                    <a:pt x="2466103" y="366178"/>
                  </a:lnTo>
                  <a:lnTo>
                    <a:pt x="2620234" y="487183"/>
                  </a:lnTo>
                  <a:lnTo>
                    <a:pt x="2774366" y="618816"/>
                  </a:lnTo>
                  <a:lnTo>
                    <a:pt x="2928497" y="74991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3595347" y="1373257"/>
              <a:ext cx="2928497" cy="1037383"/>
            </a:xfrm>
            <a:custGeom>
              <a:avLst/>
              <a:gdLst/>
              <a:ahLst/>
              <a:cxnLst/>
              <a:rect l="0" t="0" r="0" b="0"/>
              <a:pathLst>
                <a:path w="2928497" h="1037383">
                  <a:moveTo>
                    <a:pt x="2928497" y="1037383"/>
                  </a:moveTo>
                  <a:lnTo>
                    <a:pt x="2774366" y="902279"/>
                  </a:lnTo>
                  <a:lnTo>
                    <a:pt x="2620234" y="763566"/>
                  </a:lnTo>
                  <a:lnTo>
                    <a:pt x="2466103" y="628653"/>
                  </a:lnTo>
                  <a:lnTo>
                    <a:pt x="2311971" y="524503"/>
                  </a:lnTo>
                  <a:lnTo>
                    <a:pt x="2157840" y="385336"/>
                  </a:lnTo>
                  <a:lnTo>
                    <a:pt x="2003708" y="218821"/>
                  </a:lnTo>
                  <a:lnTo>
                    <a:pt x="1849577" y="156348"/>
                  </a:lnTo>
                  <a:lnTo>
                    <a:pt x="1695446" y="108639"/>
                  </a:lnTo>
                  <a:lnTo>
                    <a:pt x="1541314" y="49211"/>
                  </a:lnTo>
                  <a:lnTo>
                    <a:pt x="1387183" y="12571"/>
                  </a:lnTo>
                  <a:lnTo>
                    <a:pt x="1233051" y="0"/>
                  </a:lnTo>
                  <a:lnTo>
                    <a:pt x="1078920" y="2564"/>
                  </a:lnTo>
                  <a:lnTo>
                    <a:pt x="924788" y="10765"/>
                  </a:lnTo>
                  <a:lnTo>
                    <a:pt x="770657" y="26328"/>
                  </a:lnTo>
                  <a:lnTo>
                    <a:pt x="616525" y="43313"/>
                  </a:lnTo>
                  <a:lnTo>
                    <a:pt x="462394" y="66214"/>
                  </a:lnTo>
                  <a:lnTo>
                    <a:pt x="308262" y="88781"/>
                  </a:lnTo>
                  <a:lnTo>
                    <a:pt x="154131" y="108141"/>
                  </a:lnTo>
                  <a:lnTo>
                    <a:pt x="0" y="13583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6"/>
            <p:cNvSpPr/>
            <p:nvPr/>
          </p:nvSpPr>
          <p:spPr>
            <a:xfrm>
              <a:off x="3595347" y="1153871"/>
              <a:ext cx="2928497" cy="872448"/>
            </a:xfrm>
            <a:custGeom>
              <a:avLst/>
              <a:gdLst/>
              <a:ahLst/>
              <a:cxnLst/>
              <a:rect l="0" t="0" r="0" b="0"/>
              <a:pathLst>
                <a:path w="2928497" h="872448">
                  <a:moveTo>
                    <a:pt x="0" y="338390"/>
                  </a:moveTo>
                  <a:lnTo>
                    <a:pt x="154131" y="239031"/>
                  </a:lnTo>
                  <a:lnTo>
                    <a:pt x="308262" y="177129"/>
                  </a:lnTo>
                  <a:lnTo>
                    <a:pt x="462394" y="125719"/>
                  </a:lnTo>
                  <a:lnTo>
                    <a:pt x="616525" y="85094"/>
                  </a:lnTo>
                  <a:lnTo>
                    <a:pt x="770657" y="75429"/>
                  </a:lnTo>
                  <a:lnTo>
                    <a:pt x="924788" y="77248"/>
                  </a:lnTo>
                  <a:lnTo>
                    <a:pt x="1078920" y="89465"/>
                  </a:lnTo>
                  <a:lnTo>
                    <a:pt x="1233051" y="98888"/>
                  </a:lnTo>
                  <a:lnTo>
                    <a:pt x="1387183" y="101658"/>
                  </a:lnTo>
                  <a:lnTo>
                    <a:pt x="1541314" y="99769"/>
                  </a:lnTo>
                  <a:lnTo>
                    <a:pt x="1695446" y="91976"/>
                  </a:lnTo>
                  <a:lnTo>
                    <a:pt x="1849577" y="75934"/>
                  </a:lnTo>
                  <a:lnTo>
                    <a:pt x="2003708" y="58025"/>
                  </a:lnTo>
                  <a:lnTo>
                    <a:pt x="2157840" y="55350"/>
                  </a:lnTo>
                  <a:lnTo>
                    <a:pt x="2311971" y="46510"/>
                  </a:lnTo>
                  <a:lnTo>
                    <a:pt x="2466103" y="29188"/>
                  </a:lnTo>
                  <a:lnTo>
                    <a:pt x="2620234" y="17848"/>
                  </a:lnTo>
                  <a:lnTo>
                    <a:pt x="2774366" y="9299"/>
                  </a:lnTo>
                  <a:lnTo>
                    <a:pt x="2928497" y="0"/>
                  </a:lnTo>
                  <a:lnTo>
                    <a:pt x="2928497" y="872448"/>
                  </a:lnTo>
                  <a:lnTo>
                    <a:pt x="2774366" y="841185"/>
                  </a:lnTo>
                  <a:lnTo>
                    <a:pt x="2620234" y="809007"/>
                  </a:lnTo>
                  <a:lnTo>
                    <a:pt x="2466103" y="777264"/>
                  </a:lnTo>
                  <a:lnTo>
                    <a:pt x="2311971" y="750044"/>
                  </a:lnTo>
                  <a:lnTo>
                    <a:pt x="2157840" y="714203"/>
                  </a:lnTo>
                  <a:lnTo>
                    <a:pt x="2003708" y="672816"/>
                  </a:lnTo>
                  <a:lnTo>
                    <a:pt x="1849577" y="643730"/>
                  </a:lnTo>
                  <a:lnTo>
                    <a:pt x="1695446" y="611315"/>
                  </a:lnTo>
                  <a:lnTo>
                    <a:pt x="1541314" y="571442"/>
                  </a:lnTo>
                  <a:lnTo>
                    <a:pt x="1387183" y="527431"/>
                  </a:lnTo>
                  <a:lnTo>
                    <a:pt x="1233051" y="478636"/>
                  </a:lnTo>
                  <a:lnTo>
                    <a:pt x="1078920" y="423056"/>
                  </a:lnTo>
                  <a:lnTo>
                    <a:pt x="924788" y="367274"/>
                  </a:lnTo>
                  <a:lnTo>
                    <a:pt x="770657" y="325315"/>
                  </a:lnTo>
                  <a:lnTo>
                    <a:pt x="616525" y="298730"/>
                  </a:lnTo>
                  <a:lnTo>
                    <a:pt x="462394" y="294658"/>
                  </a:lnTo>
                  <a:lnTo>
                    <a:pt x="308262" y="308167"/>
                  </a:lnTo>
                  <a:lnTo>
                    <a:pt x="154131" y="327527"/>
                  </a:lnTo>
                  <a:lnTo>
                    <a:pt x="0" y="355222"/>
                  </a:lnTo>
                  <a:close/>
                </a:path>
              </a:pathLst>
            </a:custGeom>
            <a:solidFill>
              <a:srgbClr val="F68B33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595347" y="1153871"/>
              <a:ext cx="2928497" cy="338390"/>
            </a:xfrm>
            <a:custGeom>
              <a:avLst/>
              <a:gdLst/>
              <a:ahLst/>
              <a:cxnLst/>
              <a:rect l="0" t="0" r="0" b="0"/>
              <a:pathLst>
                <a:path w="2928497" h="338390">
                  <a:moveTo>
                    <a:pt x="0" y="338390"/>
                  </a:moveTo>
                  <a:lnTo>
                    <a:pt x="154131" y="239031"/>
                  </a:lnTo>
                  <a:lnTo>
                    <a:pt x="308262" y="177129"/>
                  </a:lnTo>
                  <a:lnTo>
                    <a:pt x="462394" y="125719"/>
                  </a:lnTo>
                  <a:lnTo>
                    <a:pt x="616525" y="85094"/>
                  </a:lnTo>
                  <a:lnTo>
                    <a:pt x="770657" y="75429"/>
                  </a:lnTo>
                  <a:lnTo>
                    <a:pt x="924788" y="77248"/>
                  </a:lnTo>
                  <a:lnTo>
                    <a:pt x="1078920" y="89465"/>
                  </a:lnTo>
                  <a:lnTo>
                    <a:pt x="1233051" y="98888"/>
                  </a:lnTo>
                  <a:lnTo>
                    <a:pt x="1387183" y="101658"/>
                  </a:lnTo>
                  <a:lnTo>
                    <a:pt x="1541314" y="99769"/>
                  </a:lnTo>
                  <a:lnTo>
                    <a:pt x="1695446" y="91976"/>
                  </a:lnTo>
                  <a:lnTo>
                    <a:pt x="1849577" y="75934"/>
                  </a:lnTo>
                  <a:lnTo>
                    <a:pt x="2003708" y="58025"/>
                  </a:lnTo>
                  <a:lnTo>
                    <a:pt x="2157840" y="55350"/>
                  </a:lnTo>
                  <a:lnTo>
                    <a:pt x="2311971" y="46510"/>
                  </a:lnTo>
                  <a:lnTo>
                    <a:pt x="2466103" y="29188"/>
                  </a:lnTo>
                  <a:lnTo>
                    <a:pt x="2620234" y="17848"/>
                  </a:lnTo>
                  <a:lnTo>
                    <a:pt x="2774366" y="9299"/>
                  </a:lnTo>
                  <a:lnTo>
                    <a:pt x="2928497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3595347" y="1448529"/>
              <a:ext cx="2928497" cy="577790"/>
            </a:xfrm>
            <a:custGeom>
              <a:avLst/>
              <a:gdLst/>
              <a:ahLst/>
              <a:cxnLst/>
              <a:rect l="0" t="0" r="0" b="0"/>
              <a:pathLst>
                <a:path w="2928497" h="577790">
                  <a:moveTo>
                    <a:pt x="2928497" y="577790"/>
                  </a:moveTo>
                  <a:lnTo>
                    <a:pt x="2774366" y="546527"/>
                  </a:lnTo>
                  <a:lnTo>
                    <a:pt x="2620234" y="514349"/>
                  </a:lnTo>
                  <a:lnTo>
                    <a:pt x="2466103" y="482606"/>
                  </a:lnTo>
                  <a:lnTo>
                    <a:pt x="2311971" y="455386"/>
                  </a:lnTo>
                  <a:lnTo>
                    <a:pt x="2157840" y="419545"/>
                  </a:lnTo>
                  <a:lnTo>
                    <a:pt x="2003708" y="378158"/>
                  </a:lnTo>
                  <a:lnTo>
                    <a:pt x="1849577" y="349072"/>
                  </a:lnTo>
                  <a:lnTo>
                    <a:pt x="1695446" y="316657"/>
                  </a:lnTo>
                  <a:lnTo>
                    <a:pt x="1541314" y="276784"/>
                  </a:lnTo>
                  <a:lnTo>
                    <a:pt x="1387183" y="232773"/>
                  </a:lnTo>
                  <a:lnTo>
                    <a:pt x="1233051" y="183978"/>
                  </a:lnTo>
                  <a:lnTo>
                    <a:pt x="1078920" y="128398"/>
                  </a:lnTo>
                  <a:lnTo>
                    <a:pt x="924788" y="72616"/>
                  </a:lnTo>
                  <a:lnTo>
                    <a:pt x="770657" y="30657"/>
                  </a:lnTo>
                  <a:lnTo>
                    <a:pt x="616525" y="4072"/>
                  </a:lnTo>
                  <a:lnTo>
                    <a:pt x="462394" y="0"/>
                  </a:lnTo>
                  <a:lnTo>
                    <a:pt x="308262" y="13509"/>
                  </a:lnTo>
                  <a:lnTo>
                    <a:pt x="154131" y="32869"/>
                  </a:lnTo>
                  <a:lnTo>
                    <a:pt x="0" y="6056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3595347" y="184941"/>
              <a:ext cx="2928497" cy="1324153"/>
            </a:xfrm>
            <a:custGeom>
              <a:avLst/>
              <a:gdLst/>
              <a:ahLst/>
              <a:cxnLst/>
              <a:rect l="0" t="0" r="0" b="0"/>
              <a:pathLst>
                <a:path w="2928497" h="1324153">
                  <a:moveTo>
                    <a:pt x="0" y="1307320"/>
                  </a:moveTo>
                  <a:lnTo>
                    <a:pt x="154131" y="1207961"/>
                  </a:lnTo>
                  <a:lnTo>
                    <a:pt x="308262" y="1146059"/>
                  </a:lnTo>
                  <a:lnTo>
                    <a:pt x="462394" y="1084769"/>
                  </a:lnTo>
                  <a:lnTo>
                    <a:pt x="616525" y="1013370"/>
                  </a:lnTo>
                  <a:lnTo>
                    <a:pt x="770657" y="951012"/>
                  </a:lnTo>
                  <a:lnTo>
                    <a:pt x="924788" y="879348"/>
                  </a:lnTo>
                  <a:lnTo>
                    <a:pt x="1078920" y="801158"/>
                  </a:lnTo>
                  <a:lnTo>
                    <a:pt x="1233051" y="716272"/>
                  </a:lnTo>
                  <a:lnTo>
                    <a:pt x="1387183" y="630638"/>
                  </a:lnTo>
                  <a:lnTo>
                    <a:pt x="1541314" y="546584"/>
                  </a:lnTo>
                  <a:lnTo>
                    <a:pt x="1695446" y="462373"/>
                  </a:lnTo>
                  <a:lnTo>
                    <a:pt x="1849577" y="376033"/>
                  </a:lnTo>
                  <a:lnTo>
                    <a:pt x="2003708" y="294530"/>
                  </a:lnTo>
                  <a:lnTo>
                    <a:pt x="2157840" y="235000"/>
                  </a:lnTo>
                  <a:lnTo>
                    <a:pt x="2311971" y="175995"/>
                  </a:lnTo>
                  <a:lnTo>
                    <a:pt x="2466103" y="115667"/>
                  </a:lnTo>
                  <a:lnTo>
                    <a:pt x="2620234" y="68224"/>
                  </a:lnTo>
                  <a:lnTo>
                    <a:pt x="2774366" y="31014"/>
                  </a:lnTo>
                  <a:lnTo>
                    <a:pt x="2928497" y="0"/>
                  </a:lnTo>
                  <a:lnTo>
                    <a:pt x="2928497" y="1099031"/>
                  </a:lnTo>
                  <a:lnTo>
                    <a:pt x="2774366" y="1074634"/>
                  </a:lnTo>
                  <a:lnTo>
                    <a:pt x="2620234" y="1055108"/>
                  </a:lnTo>
                  <a:lnTo>
                    <a:pt x="2466103" y="1042081"/>
                  </a:lnTo>
                  <a:lnTo>
                    <a:pt x="2311971" y="1039824"/>
                  </a:lnTo>
                  <a:lnTo>
                    <a:pt x="2157840" y="1035337"/>
                  </a:lnTo>
                  <a:lnTo>
                    <a:pt x="2003708" y="1031922"/>
                  </a:lnTo>
                  <a:lnTo>
                    <a:pt x="1849577" y="1047733"/>
                  </a:lnTo>
                  <a:lnTo>
                    <a:pt x="1695446" y="1067135"/>
                  </a:lnTo>
                  <a:lnTo>
                    <a:pt x="1541314" y="1086080"/>
                  </a:lnTo>
                  <a:lnTo>
                    <a:pt x="1387183" y="1108026"/>
                  </a:lnTo>
                  <a:lnTo>
                    <a:pt x="1233051" y="1132777"/>
                  </a:lnTo>
                  <a:lnTo>
                    <a:pt x="1078920" y="1158316"/>
                  </a:lnTo>
                  <a:lnTo>
                    <a:pt x="924788" y="1182618"/>
                  </a:lnTo>
                  <a:lnTo>
                    <a:pt x="770657" y="1207278"/>
                  </a:lnTo>
                  <a:lnTo>
                    <a:pt x="616525" y="1229388"/>
                  </a:lnTo>
                  <a:lnTo>
                    <a:pt x="462394" y="1254170"/>
                  </a:lnTo>
                  <a:lnTo>
                    <a:pt x="308262" y="1277098"/>
                  </a:lnTo>
                  <a:lnTo>
                    <a:pt x="154131" y="1296457"/>
                  </a:lnTo>
                  <a:lnTo>
                    <a:pt x="0" y="1324153"/>
                  </a:lnTo>
                  <a:close/>
                </a:path>
              </a:pathLst>
            </a:custGeom>
            <a:solidFill>
              <a:srgbClr val="621214">
                <a:alpha val="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3595347" y="184941"/>
              <a:ext cx="2928497" cy="1307320"/>
            </a:xfrm>
            <a:custGeom>
              <a:avLst/>
              <a:gdLst/>
              <a:ahLst/>
              <a:cxnLst/>
              <a:rect l="0" t="0" r="0" b="0"/>
              <a:pathLst>
                <a:path w="2928497" h="1307320">
                  <a:moveTo>
                    <a:pt x="0" y="1307320"/>
                  </a:moveTo>
                  <a:lnTo>
                    <a:pt x="154131" y="1207961"/>
                  </a:lnTo>
                  <a:lnTo>
                    <a:pt x="308262" y="1146059"/>
                  </a:lnTo>
                  <a:lnTo>
                    <a:pt x="462394" y="1084769"/>
                  </a:lnTo>
                  <a:lnTo>
                    <a:pt x="616525" y="1013370"/>
                  </a:lnTo>
                  <a:lnTo>
                    <a:pt x="770657" y="951012"/>
                  </a:lnTo>
                  <a:lnTo>
                    <a:pt x="924788" y="879348"/>
                  </a:lnTo>
                  <a:lnTo>
                    <a:pt x="1078920" y="801158"/>
                  </a:lnTo>
                  <a:lnTo>
                    <a:pt x="1233051" y="716272"/>
                  </a:lnTo>
                  <a:lnTo>
                    <a:pt x="1387183" y="630638"/>
                  </a:lnTo>
                  <a:lnTo>
                    <a:pt x="1541314" y="546584"/>
                  </a:lnTo>
                  <a:lnTo>
                    <a:pt x="1695446" y="462373"/>
                  </a:lnTo>
                  <a:lnTo>
                    <a:pt x="1849577" y="376033"/>
                  </a:lnTo>
                  <a:lnTo>
                    <a:pt x="2003708" y="294530"/>
                  </a:lnTo>
                  <a:lnTo>
                    <a:pt x="2157840" y="235000"/>
                  </a:lnTo>
                  <a:lnTo>
                    <a:pt x="2311971" y="175995"/>
                  </a:lnTo>
                  <a:lnTo>
                    <a:pt x="2466103" y="115667"/>
                  </a:lnTo>
                  <a:lnTo>
                    <a:pt x="2620234" y="68224"/>
                  </a:lnTo>
                  <a:lnTo>
                    <a:pt x="2774366" y="31014"/>
                  </a:lnTo>
                  <a:lnTo>
                    <a:pt x="2928497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3595347" y="1216864"/>
              <a:ext cx="2928497" cy="292230"/>
            </a:xfrm>
            <a:custGeom>
              <a:avLst/>
              <a:gdLst/>
              <a:ahLst/>
              <a:cxnLst/>
              <a:rect l="0" t="0" r="0" b="0"/>
              <a:pathLst>
                <a:path w="2928497" h="292230">
                  <a:moveTo>
                    <a:pt x="2928497" y="67108"/>
                  </a:moveTo>
                  <a:lnTo>
                    <a:pt x="2774366" y="42711"/>
                  </a:lnTo>
                  <a:lnTo>
                    <a:pt x="2620234" y="23186"/>
                  </a:lnTo>
                  <a:lnTo>
                    <a:pt x="2466103" y="10158"/>
                  </a:lnTo>
                  <a:lnTo>
                    <a:pt x="2311971" y="7901"/>
                  </a:lnTo>
                  <a:lnTo>
                    <a:pt x="2157840" y="3414"/>
                  </a:lnTo>
                  <a:lnTo>
                    <a:pt x="2003708" y="0"/>
                  </a:lnTo>
                  <a:lnTo>
                    <a:pt x="1849577" y="15810"/>
                  </a:lnTo>
                  <a:lnTo>
                    <a:pt x="1695446" y="35212"/>
                  </a:lnTo>
                  <a:lnTo>
                    <a:pt x="1541314" y="54158"/>
                  </a:lnTo>
                  <a:lnTo>
                    <a:pt x="1387183" y="76104"/>
                  </a:lnTo>
                  <a:lnTo>
                    <a:pt x="1233051" y="100854"/>
                  </a:lnTo>
                  <a:lnTo>
                    <a:pt x="1078920" y="126393"/>
                  </a:lnTo>
                  <a:lnTo>
                    <a:pt x="924788" y="150695"/>
                  </a:lnTo>
                  <a:lnTo>
                    <a:pt x="770657" y="175355"/>
                  </a:lnTo>
                  <a:lnTo>
                    <a:pt x="616525" y="197466"/>
                  </a:lnTo>
                  <a:lnTo>
                    <a:pt x="462394" y="222248"/>
                  </a:lnTo>
                  <a:lnTo>
                    <a:pt x="308262" y="245175"/>
                  </a:lnTo>
                  <a:lnTo>
                    <a:pt x="154131" y="264534"/>
                  </a:lnTo>
                  <a:lnTo>
                    <a:pt x="0" y="29223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3595347" y="1348547"/>
              <a:ext cx="2928497" cy="1202281"/>
            </a:xfrm>
            <a:custGeom>
              <a:avLst/>
              <a:gdLst/>
              <a:ahLst/>
              <a:cxnLst/>
              <a:rect l="0" t="0" r="0" b="0"/>
              <a:pathLst>
                <a:path w="2928497" h="1202281">
                  <a:moveTo>
                    <a:pt x="0" y="152125"/>
                  </a:moveTo>
                  <a:lnTo>
                    <a:pt x="154131" y="88687"/>
                  </a:lnTo>
                  <a:lnTo>
                    <a:pt x="308262" y="48323"/>
                  </a:lnTo>
                  <a:lnTo>
                    <a:pt x="462394" y="16463"/>
                  </a:lnTo>
                  <a:lnTo>
                    <a:pt x="616525" y="0"/>
                  </a:lnTo>
                  <a:lnTo>
                    <a:pt x="770657" y="12358"/>
                  </a:lnTo>
                  <a:lnTo>
                    <a:pt x="924788" y="40055"/>
                  </a:lnTo>
                  <a:lnTo>
                    <a:pt x="1078920" y="83254"/>
                  </a:lnTo>
                  <a:lnTo>
                    <a:pt x="1233051" y="128088"/>
                  </a:lnTo>
                  <a:lnTo>
                    <a:pt x="1387183" y="177964"/>
                  </a:lnTo>
                  <a:lnTo>
                    <a:pt x="1541314" y="242747"/>
                  </a:lnTo>
                  <a:lnTo>
                    <a:pt x="1695446" y="321707"/>
                  </a:lnTo>
                  <a:lnTo>
                    <a:pt x="1849577" y="379192"/>
                  </a:lnTo>
                  <a:lnTo>
                    <a:pt x="2003708" y="445262"/>
                  </a:lnTo>
                  <a:lnTo>
                    <a:pt x="2157840" y="618589"/>
                  </a:lnTo>
                  <a:lnTo>
                    <a:pt x="2311971" y="755720"/>
                  </a:lnTo>
                  <a:lnTo>
                    <a:pt x="2466103" y="848233"/>
                  </a:lnTo>
                  <a:lnTo>
                    <a:pt x="2620234" y="969324"/>
                  </a:lnTo>
                  <a:lnTo>
                    <a:pt x="2774366" y="1090176"/>
                  </a:lnTo>
                  <a:lnTo>
                    <a:pt x="2928497" y="1202281"/>
                  </a:lnTo>
                </a:path>
              </a:pathLst>
            </a:custGeom>
            <a:ln w="25400" cap="flat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3595347" y="1347012"/>
              <a:ext cx="2928497" cy="270572"/>
            </a:xfrm>
            <a:custGeom>
              <a:avLst/>
              <a:gdLst/>
              <a:ahLst/>
              <a:cxnLst/>
              <a:rect l="0" t="0" r="0" b="0"/>
              <a:pathLst>
                <a:path w="2928497" h="270572">
                  <a:moveTo>
                    <a:pt x="0" y="153660"/>
                  </a:moveTo>
                  <a:lnTo>
                    <a:pt x="154131" y="90222"/>
                  </a:lnTo>
                  <a:lnTo>
                    <a:pt x="308262" y="49858"/>
                  </a:lnTo>
                  <a:lnTo>
                    <a:pt x="462394" y="17747"/>
                  </a:lnTo>
                  <a:lnTo>
                    <a:pt x="616525" y="0"/>
                  </a:lnTo>
                  <a:lnTo>
                    <a:pt x="770657" y="9012"/>
                  </a:lnTo>
                  <a:lnTo>
                    <a:pt x="924788" y="31628"/>
                  </a:lnTo>
                  <a:lnTo>
                    <a:pt x="1078920" y="66562"/>
                  </a:lnTo>
                  <a:lnTo>
                    <a:pt x="1233051" y="100216"/>
                  </a:lnTo>
                  <a:lnTo>
                    <a:pt x="1387183" y="127314"/>
                  </a:lnTo>
                  <a:lnTo>
                    <a:pt x="1541314" y="149854"/>
                  </a:lnTo>
                  <a:lnTo>
                    <a:pt x="1695446" y="167597"/>
                  </a:lnTo>
                  <a:lnTo>
                    <a:pt x="1849577" y="177678"/>
                  </a:lnTo>
                  <a:lnTo>
                    <a:pt x="2003708" y="185274"/>
                  </a:lnTo>
                  <a:lnTo>
                    <a:pt x="2157840" y="206739"/>
                  </a:lnTo>
                  <a:lnTo>
                    <a:pt x="2311971" y="222522"/>
                  </a:lnTo>
                  <a:lnTo>
                    <a:pt x="2466103" y="229865"/>
                  </a:lnTo>
                  <a:lnTo>
                    <a:pt x="2620234" y="242573"/>
                  </a:lnTo>
                  <a:lnTo>
                    <a:pt x="2774366" y="256924"/>
                  </a:lnTo>
                  <a:lnTo>
                    <a:pt x="2928497" y="270572"/>
                  </a:lnTo>
                </a:path>
              </a:pathLst>
            </a:custGeom>
            <a:ln w="25400" cap="flat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3595347" y="768906"/>
              <a:ext cx="2928497" cy="731766"/>
            </a:xfrm>
            <a:custGeom>
              <a:avLst/>
              <a:gdLst/>
              <a:ahLst/>
              <a:cxnLst/>
              <a:rect l="0" t="0" r="0" b="0"/>
              <a:pathLst>
                <a:path w="2928497" h="731766">
                  <a:moveTo>
                    <a:pt x="0" y="731766"/>
                  </a:moveTo>
                  <a:lnTo>
                    <a:pt x="154131" y="668327"/>
                  </a:lnTo>
                  <a:lnTo>
                    <a:pt x="308262" y="627964"/>
                  </a:lnTo>
                  <a:lnTo>
                    <a:pt x="462394" y="586205"/>
                  </a:lnTo>
                  <a:lnTo>
                    <a:pt x="616525" y="538656"/>
                  </a:lnTo>
                  <a:lnTo>
                    <a:pt x="770657" y="497006"/>
                  </a:lnTo>
                  <a:lnTo>
                    <a:pt x="924788" y="449640"/>
                  </a:lnTo>
                  <a:lnTo>
                    <a:pt x="1078920" y="399458"/>
                  </a:lnTo>
                  <a:lnTo>
                    <a:pt x="1233051" y="345599"/>
                  </a:lnTo>
                  <a:lnTo>
                    <a:pt x="1387183" y="291994"/>
                  </a:lnTo>
                  <a:lnTo>
                    <a:pt x="1541314" y="240819"/>
                  </a:lnTo>
                  <a:lnTo>
                    <a:pt x="1695446" y="191376"/>
                  </a:lnTo>
                  <a:lnTo>
                    <a:pt x="1849577" y="140914"/>
                  </a:lnTo>
                  <a:lnTo>
                    <a:pt x="2003708" y="94847"/>
                  </a:lnTo>
                  <a:lnTo>
                    <a:pt x="2157840" y="69550"/>
                  </a:lnTo>
                  <a:lnTo>
                    <a:pt x="2311971" y="45290"/>
                  </a:lnTo>
                  <a:lnTo>
                    <a:pt x="2466103" y="19404"/>
                  </a:lnTo>
                  <a:lnTo>
                    <a:pt x="2620234" y="5501"/>
                  </a:lnTo>
                  <a:lnTo>
                    <a:pt x="2774366" y="0"/>
                  </a:lnTo>
                  <a:lnTo>
                    <a:pt x="2928497" y="179"/>
                  </a:lnTo>
                </a:path>
              </a:pathLst>
            </a:custGeom>
            <a:ln w="25400" cap="flat">
              <a:solidFill>
                <a:srgbClr val="62121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28" name="pl26"/>
            <p:cNvSpPr/>
            <p:nvPr/>
          </p:nvSpPr>
          <p:spPr>
            <a:xfrm>
              <a:off x="358587" y="1511115"/>
              <a:ext cx="3236760" cy="1198312"/>
            </a:xfrm>
            <a:custGeom>
              <a:avLst/>
              <a:gdLst/>
              <a:ahLst/>
              <a:cxnLst/>
              <a:rect l="0" t="0" r="0" b="0"/>
              <a:pathLst>
                <a:path w="3236760" h="1198312">
                  <a:moveTo>
                    <a:pt x="0" y="1121573"/>
                  </a:moveTo>
                  <a:lnTo>
                    <a:pt x="154131" y="1198312"/>
                  </a:lnTo>
                  <a:lnTo>
                    <a:pt x="308262" y="1071397"/>
                  </a:lnTo>
                  <a:lnTo>
                    <a:pt x="462394" y="1002037"/>
                  </a:lnTo>
                  <a:lnTo>
                    <a:pt x="616525" y="948910"/>
                  </a:lnTo>
                  <a:lnTo>
                    <a:pt x="770657" y="864792"/>
                  </a:lnTo>
                  <a:lnTo>
                    <a:pt x="924788" y="768868"/>
                  </a:lnTo>
                  <a:lnTo>
                    <a:pt x="1078920" y="605059"/>
                  </a:lnTo>
                  <a:lnTo>
                    <a:pt x="1233051" y="627195"/>
                  </a:lnTo>
                  <a:lnTo>
                    <a:pt x="1387183" y="640477"/>
                  </a:lnTo>
                  <a:lnTo>
                    <a:pt x="1541314" y="644904"/>
                  </a:lnTo>
                  <a:lnTo>
                    <a:pt x="1695446" y="482571"/>
                  </a:lnTo>
                  <a:lnTo>
                    <a:pt x="1849577" y="345326"/>
                  </a:lnTo>
                  <a:lnTo>
                    <a:pt x="2003708" y="302529"/>
                  </a:lnTo>
                  <a:lnTo>
                    <a:pt x="2157840" y="175614"/>
                  </a:lnTo>
                  <a:lnTo>
                    <a:pt x="2311971" y="190372"/>
                  </a:lnTo>
                  <a:lnTo>
                    <a:pt x="2466103" y="213984"/>
                  </a:lnTo>
                  <a:lnTo>
                    <a:pt x="2620234" y="265635"/>
                  </a:lnTo>
                  <a:lnTo>
                    <a:pt x="2774366" y="169711"/>
                  </a:lnTo>
                  <a:lnTo>
                    <a:pt x="2928497" y="92972"/>
                  </a:lnTo>
                  <a:lnTo>
                    <a:pt x="3082629" y="67884"/>
                  </a:lnTo>
                  <a:lnTo>
                    <a:pt x="3236760" y="0"/>
                  </a:lnTo>
                </a:path>
              </a:pathLst>
            </a:custGeom>
            <a:ln w="254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6713205" y="543201"/>
              <a:ext cx="728709" cy="1208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Forecast 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713205" y="778325"/>
              <a:ext cx="801611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2054033" y="1353927"/>
              <a:ext cx="746874" cy="121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Historical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713205" y="2058276"/>
              <a:ext cx="910766" cy="153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ZEV targets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713205" y="1351571"/>
              <a:ext cx="965183" cy="153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Technology 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713205" y="1620465"/>
              <a:ext cx="783286" cy="1207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standards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907319" y="2694193"/>
              <a:ext cx="1794003" cy="153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Technology standards 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907319" y="2930197"/>
              <a:ext cx="1052010" cy="153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+ ZEV targets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28965" y="4802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828" y="3326727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828" y="1850414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828" y="374994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1" name="pl39"/>
            <p:cNvSpPr/>
            <p:nvPr/>
          </p:nvSpPr>
          <p:spPr>
            <a:xfrm>
              <a:off x="358587" y="4884690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0"/>
            <p:cNvSpPr/>
            <p:nvPr/>
          </p:nvSpPr>
          <p:spPr>
            <a:xfrm>
              <a:off x="358587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1"/>
            <p:cNvSpPr/>
            <p:nvPr/>
          </p:nvSpPr>
          <p:spPr>
            <a:xfrm>
              <a:off x="3441216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2"/>
            <p:cNvSpPr/>
            <p:nvPr/>
          </p:nvSpPr>
          <p:spPr>
            <a:xfrm>
              <a:off x="6523845" y="4884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3"/>
            <p:cNvSpPr/>
            <p:nvPr/>
          </p:nvSpPr>
          <p:spPr>
            <a:xfrm>
              <a:off x="104314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3186943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269572" y="49863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25" name="pl23"/>
            <p:cNvSpPr/>
            <p:nvPr/>
          </p:nvSpPr>
          <p:spPr>
            <a:xfrm>
              <a:off x="3595347" y="1159761"/>
              <a:ext cx="2928497" cy="897101"/>
            </a:xfrm>
            <a:custGeom>
              <a:avLst/>
              <a:gdLst/>
              <a:ahLst/>
              <a:cxnLst/>
              <a:rect l="0" t="0" r="0" b="0"/>
              <a:pathLst>
                <a:path w="2928497" h="897101">
                  <a:moveTo>
                    <a:pt x="0" y="340911"/>
                  </a:moveTo>
                  <a:lnTo>
                    <a:pt x="154131" y="277472"/>
                  </a:lnTo>
                  <a:lnTo>
                    <a:pt x="308262" y="237109"/>
                  </a:lnTo>
                  <a:lnTo>
                    <a:pt x="462394" y="195719"/>
                  </a:lnTo>
                  <a:lnTo>
                    <a:pt x="616525" y="150111"/>
                  </a:lnTo>
                  <a:lnTo>
                    <a:pt x="770657" y="113783"/>
                  </a:lnTo>
                  <a:lnTo>
                    <a:pt x="924788" y="75946"/>
                  </a:lnTo>
                  <a:lnTo>
                    <a:pt x="1078920" y="42776"/>
                  </a:lnTo>
                  <a:lnTo>
                    <a:pt x="1233051" y="13446"/>
                  </a:lnTo>
                  <a:lnTo>
                    <a:pt x="1387183" y="0"/>
                  </a:lnTo>
                  <a:lnTo>
                    <a:pt x="1541314" y="12361"/>
                  </a:lnTo>
                  <a:lnTo>
                    <a:pt x="1695446" y="48803"/>
                  </a:lnTo>
                  <a:lnTo>
                    <a:pt x="1849577" y="73241"/>
                  </a:lnTo>
                  <a:lnTo>
                    <a:pt x="2003708" y="115330"/>
                  </a:lnTo>
                  <a:lnTo>
                    <a:pt x="2157840" y="273101"/>
                  </a:lnTo>
                  <a:lnTo>
                    <a:pt x="2311971" y="402927"/>
                  </a:lnTo>
                  <a:lnTo>
                    <a:pt x="2466103" y="496379"/>
                  </a:lnTo>
                  <a:lnTo>
                    <a:pt x="2620234" y="625992"/>
                  </a:lnTo>
                  <a:lnTo>
                    <a:pt x="2774366" y="762620"/>
                  </a:lnTo>
                  <a:lnTo>
                    <a:pt x="2928497" y="897101"/>
                  </a:lnTo>
                </a:path>
              </a:pathLst>
            </a:custGeom>
            <a:ln w="25400" cap="flat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A combination of vehicle standards and ZEV mandates can bring down HDV emissions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combination of vehicle standards and ZEV mandates can bring down HDV emissions</dc:title>
  <dc:creator/>
  <cp:keywords/>
  <cp:lastModifiedBy>Lachie Fox</cp:lastModifiedBy>
  <cp:revision>2</cp:revision>
  <dcterms:created xsi:type="dcterms:W3CDTF">2022-01-24T03:33:54Z</dcterms:created>
  <dcterms:modified xsi:type="dcterms:W3CDTF">2022-01-24T05:44:11Z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