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disproportionate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pollution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Tonnes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pollutant</a:t>
            </a:r>
            <a:r>
              <a:rPr/>
              <a:t> </a:t>
            </a:r>
            <a:r>
              <a:rPr/>
              <a:t>emissions,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Trucks/Analysis/truck-modelling/atlas/euro-emissions-breakdown/euro-emissions-breakdown_fullslide..pptx/euro-emissions-breakdown_fullslide..pptx_fullslide.pptx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Euro 1 and earlier vehicles contribute to a disproportionate share of all pollution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Tonnes of pollutant emissions, by Euro class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90744" y="1900948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90744" y="4120379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90744" y="3687032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90744" y="3253685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90744" y="2820337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90744" y="23869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590744" y="1953643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99557" y="3761181"/>
              <a:ext cx="1252879" cy="359198"/>
            </a:xfrm>
            <a:prstGeom prst="rect">
              <a:avLst/>
            </a:prstGeom>
            <a:solidFill>
              <a:srgbClr val="C67A7D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191646" y="1933747"/>
              <a:ext cx="1252879" cy="218663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590744" y="4303259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590744" y="65226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590744" y="5971968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590744" y="5421246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590744" y="4870525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590744" y="4319803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799557" y="5635013"/>
              <a:ext cx="1252879" cy="887677"/>
            </a:xfrm>
            <a:prstGeom prst="rect">
              <a:avLst/>
            </a:prstGeom>
            <a:solidFill>
              <a:srgbClr val="C67A7D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191646" y="4476810"/>
              <a:ext cx="1252879" cy="20458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836218" y="1900948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836218" y="4120379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836218" y="3687032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836218" y="3253685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836218" y="2820337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836218" y="23869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836218" y="1953643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45032" y="4016049"/>
              <a:ext cx="1252879" cy="104329"/>
            </a:xfrm>
            <a:prstGeom prst="rect">
              <a:avLst/>
            </a:prstGeom>
            <a:solidFill>
              <a:srgbClr val="FAB985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37120" y="3584992"/>
              <a:ext cx="1252879" cy="5353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836218" y="4303259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836218" y="65226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836218" y="5971968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836218" y="5421246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836218" y="4870525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836218" y="4319803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45032" y="6216457"/>
              <a:ext cx="1252879" cy="306233"/>
            </a:xfrm>
            <a:prstGeom prst="rect">
              <a:avLst/>
            </a:prstGeom>
            <a:solidFill>
              <a:srgbClr val="FAB985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437120" y="6020658"/>
              <a:ext cx="1252879" cy="5020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081693" y="1900948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8081693" y="4120379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81693" y="3687032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8081693" y="3253685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8081693" y="2820337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081693" y="23869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8081693" y="1953643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290506" y="3651737"/>
              <a:ext cx="1252879" cy="468642"/>
            </a:xfrm>
            <a:prstGeom prst="rect">
              <a:avLst/>
            </a:prstGeom>
            <a:solidFill>
              <a:srgbClr val="FFDB9C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9682594" y="2407021"/>
              <a:ext cx="1252879" cy="17133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081693" y="4303259"/>
              <a:ext cx="3062594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081693" y="65226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8081693" y="5971968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8081693" y="5421246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8081693" y="4870525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8081693" y="4319803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  <a:lnTo>
                    <a:pt x="306259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290506" y="4455410"/>
              <a:ext cx="1252879" cy="2067280"/>
            </a:xfrm>
            <a:prstGeom prst="rect">
              <a:avLst/>
            </a:prstGeom>
            <a:solidFill>
              <a:srgbClr val="FFDB9C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682594" y="4336059"/>
              <a:ext cx="1252879" cy="218663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590744" y="1504215"/>
              <a:ext cx="306259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7"/>
            <p:cNvSpPr/>
            <p:nvPr/>
          </p:nvSpPr>
          <p:spPr>
            <a:xfrm>
              <a:off x="2245425" y="161546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60" name="rc58"/>
            <p:cNvSpPr/>
            <p:nvPr/>
          </p:nvSpPr>
          <p:spPr>
            <a:xfrm>
              <a:off x="4836218" y="1504215"/>
              <a:ext cx="306259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6049842" y="1616020"/>
              <a:ext cx="635347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62" name="rc60"/>
            <p:cNvSpPr/>
            <p:nvPr/>
          </p:nvSpPr>
          <p:spPr>
            <a:xfrm>
              <a:off x="8081693" y="1504215"/>
              <a:ext cx="3062594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9015929" y="1569474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64" name="rc62"/>
            <p:cNvSpPr/>
            <p:nvPr/>
          </p:nvSpPr>
          <p:spPr>
            <a:xfrm>
              <a:off x="11144287" y="1900948"/>
              <a:ext cx="396732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 rot="5400000">
              <a:off x="11140061" y="2946984"/>
              <a:ext cx="368572" cy="127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</a:t>
              </a:r>
            </a:p>
          </p:txBody>
        </p:sp>
        <p:sp>
          <p:nvSpPr>
            <p:cNvPr id="66" name="rc64"/>
            <p:cNvSpPr/>
            <p:nvPr/>
          </p:nvSpPr>
          <p:spPr>
            <a:xfrm>
              <a:off x="11144287" y="4303259"/>
              <a:ext cx="396732" cy="2219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5"/>
            <p:cNvSpPr/>
            <p:nvPr/>
          </p:nvSpPr>
          <p:spPr>
            <a:xfrm rot="5400000">
              <a:off x="11078781" y="5308944"/>
              <a:ext cx="571834" cy="208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pm25</a:t>
              </a:r>
            </a:p>
          </p:txBody>
        </p:sp>
        <p:sp>
          <p:nvSpPr>
            <p:cNvPr id="68" name="pl66"/>
            <p:cNvSpPr/>
            <p:nvPr/>
          </p:nvSpPr>
          <p:spPr>
            <a:xfrm>
              <a:off x="1590744" y="65226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242599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81808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9"/>
            <p:cNvSpPr/>
            <p:nvPr/>
          </p:nvSpPr>
          <p:spPr>
            <a:xfrm>
              <a:off x="1720831" y="6620599"/>
              <a:ext cx="1410332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Euro 1 or less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2998452" y="6574053"/>
              <a:ext cx="1639267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Euro 2 or higher</a:t>
              </a:r>
            </a:p>
          </p:txBody>
        </p:sp>
        <p:sp>
          <p:nvSpPr>
            <p:cNvPr id="73" name="pl71"/>
            <p:cNvSpPr/>
            <p:nvPr/>
          </p:nvSpPr>
          <p:spPr>
            <a:xfrm>
              <a:off x="4836218" y="65226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5671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706356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4966305" y="6620599"/>
              <a:ext cx="1410332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Euro 1 or less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243926" y="6574053"/>
              <a:ext cx="1639267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Euro 2 or higher</a:t>
              </a:r>
            </a:p>
          </p:txBody>
        </p:sp>
        <p:sp>
          <p:nvSpPr>
            <p:cNvPr id="78" name="pl76"/>
            <p:cNvSpPr/>
            <p:nvPr/>
          </p:nvSpPr>
          <p:spPr>
            <a:xfrm>
              <a:off x="8081693" y="6522690"/>
              <a:ext cx="3062594" cy="0"/>
            </a:xfrm>
            <a:custGeom>
              <a:avLst/>
              <a:pathLst>
                <a:path w="3062594" h="0">
                  <a:moveTo>
                    <a:pt x="0" y="0"/>
                  </a:moveTo>
                  <a:lnTo>
                    <a:pt x="306259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91694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10309034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8211779" y="6620599"/>
              <a:ext cx="1410332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Euro 1 or less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9489400" y="6574053"/>
              <a:ext cx="1639267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Euro 2 or higher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361122" y="403817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2576" y="3604823"/>
              <a:ext cx="63568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52576" y="3170917"/>
              <a:ext cx="63568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52576" y="2737905"/>
              <a:ext cx="63568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52576" y="2304335"/>
              <a:ext cx="63568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2576" y="1871434"/>
              <a:ext cx="63568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361122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1106849" y="5889201"/>
              <a:ext cx="381409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1106849" y="5339038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1106849" y="4788316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79713" y="4237594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2022-01-20T02:17:53Z</dcterms:created>
  <dcterms:modified xsi:type="dcterms:W3CDTF">2022-01-20T13:17:54Z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