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trucks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lifetime,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(non-substituted)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re-entrained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dust.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Trucks/Analysis/truck-modelling/R/12-marginal-costs.R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atlas/non-subbed-cost/non-subbed-cost_fullslide..pptx/non-subbed-cost_fullslide..pptx_fullslide.pptx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The health damage from trucks is huge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Estimated health cost of vehicles over their remaining lifetime, by sales date (non-substituted)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908529" y="1900948"/>
              <a:ext cx="4724805" cy="4041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908529" y="5942362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908529" y="5077308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908529" y="4212253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908529" y="3347199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908529" y="2482144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72535" y="4322553"/>
              <a:ext cx="104737" cy="161980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88910" y="4135676"/>
              <a:ext cx="104737" cy="180668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205284" y="3940807"/>
              <a:ext cx="104737" cy="200155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21659" y="3738510"/>
              <a:ext cx="104737" cy="220385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38033" y="3527562"/>
              <a:ext cx="104737" cy="241479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554408" y="3307662"/>
              <a:ext cx="104737" cy="26347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670782" y="3078699"/>
              <a:ext cx="104737" cy="286366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787157" y="2840542"/>
              <a:ext cx="104737" cy="310182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903531" y="2592366"/>
              <a:ext cx="104737" cy="33499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019906" y="2333872"/>
              <a:ext cx="104737" cy="360849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136280" y="2258552"/>
              <a:ext cx="104737" cy="368380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52655" y="2184222"/>
              <a:ext cx="104737" cy="375814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69029" y="2109904"/>
              <a:ext cx="104737" cy="383245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485404" y="2035372"/>
              <a:ext cx="104737" cy="390699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601778" y="1960673"/>
              <a:ext cx="104737" cy="398168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718153" y="3465008"/>
              <a:ext cx="104737" cy="247735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834527" y="3419380"/>
              <a:ext cx="104737" cy="252298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3950902" y="3373738"/>
              <a:ext cx="104737" cy="256862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067277" y="3328029"/>
              <a:ext cx="104737" cy="261433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183651" y="3282334"/>
              <a:ext cx="104737" cy="266002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300026" y="3236644"/>
              <a:ext cx="104737" cy="270571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416400" y="3191014"/>
              <a:ext cx="104737" cy="275134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532775" y="4563677"/>
              <a:ext cx="104737" cy="137868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4649149" y="4541146"/>
              <a:ext cx="104737" cy="140121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765524" y="4518600"/>
              <a:ext cx="104737" cy="142376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881898" y="4481723"/>
              <a:ext cx="104737" cy="146063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4998273" y="4432557"/>
              <a:ext cx="104737" cy="150980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114647" y="4369358"/>
              <a:ext cx="104737" cy="157300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231022" y="5022443"/>
              <a:ext cx="104737" cy="91991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347396" y="4971080"/>
              <a:ext cx="104737" cy="97128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463771" y="4909371"/>
              <a:ext cx="104737" cy="103299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580145" y="4836428"/>
              <a:ext cx="104737" cy="110593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5696520" y="4751035"/>
              <a:ext cx="104737" cy="119132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5812894" y="4652070"/>
              <a:ext cx="104737" cy="129029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5929269" y="4538340"/>
              <a:ext cx="104737" cy="140402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045643" y="4597728"/>
              <a:ext cx="104737" cy="134463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162018" y="4470203"/>
              <a:ext cx="104737" cy="147215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278392" y="4326420"/>
              <a:ext cx="104737" cy="161594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6394767" y="4157232"/>
              <a:ext cx="104737" cy="178513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6816214" y="1900948"/>
              <a:ext cx="4724805" cy="4041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6816214" y="5942362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6816214" y="5077308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6816214" y="4212253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6816214" y="3347199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6816214" y="2482144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6880220" y="5626008"/>
              <a:ext cx="104737" cy="3163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6996595" y="5582482"/>
              <a:ext cx="104737" cy="3598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7112969" y="5535677"/>
              <a:ext cx="104737" cy="4066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7229344" y="5485377"/>
              <a:ext cx="104737" cy="4569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7345718" y="5431325"/>
              <a:ext cx="104737" cy="51103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7462093" y="5373253"/>
              <a:ext cx="104737" cy="5691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7578467" y="5310894"/>
              <a:ext cx="104737" cy="6314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7694842" y="5243950"/>
              <a:ext cx="104737" cy="6984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7811216" y="5172098"/>
              <a:ext cx="104737" cy="7702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7927591" y="5094995"/>
              <a:ext cx="104737" cy="84736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8043966" y="5042590"/>
              <a:ext cx="104737" cy="89977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8160340" y="4986956"/>
              <a:ext cx="104737" cy="9554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8276715" y="4927878"/>
              <a:ext cx="104737" cy="10144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8393089" y="4865150"/>
              <a:ext cx="104737" cy="107721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8509464" y="4798539"/>
              <a:ext cx="104737" cy="11438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8625838" y="5132777"/>
              <a:ext cx="104737" cy="8095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8742213" y="5082717"/>
              <a:ext cx="104737" cy="8596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8858587" y="5029564"/>
              <a:ext cx="104737" cy="9127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8974962" y="4973120"/>
              <a:ext cx="104737" cy="96924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9091336" y="4904217"/>
              <a:ext cx="104737" cy="10381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9207711" y="4844210"/>
              <a:ext cx="104737" cy="109815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9324085" y="4780753"/>
              <a:ext cx="104737" cy="11616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9440460" y="5439976"/>
              <a:ext cx="104737" cy="5023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556834" y="5410948"/>
              <a:ext cx="104737" cy="5314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9673209" y="5380250"/>
              <a:ext cx="104737" cy="5621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9789583" y="5347787"/>
              <a:ext cx="104737" cy="5945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9905958" y="5313459"/>
              <a:ext cx="104737" cy="6289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10022332" y="5277157"/>
              <a:ext cx="104737" cy="66520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10138707" y="5514519"/>
              <a:ext cx="104737" cy="42784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10255081" y="5489826"/>
              <a:ext cx="104737" cy="45253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10371456" y="5463709"/>
              <a:ext cx="104737" cy="47865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10487830" y="5436099"/>
              <a:ext cx="104737" cy="5062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10604205" y="5406902"/>
              <a:ext cx="104737" cy="53546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10720579" y="5376030"/>
              <a:ext cx="104737" cy="56633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10836954" y="5343388"/>
              <a:ext cx="104737" cy="59897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1"/>
            <p:cNvSpPr/>
            <p:nvPr/>
          </p:nvSpPr>
          <p:spPr>
            <a:xfrm>
              <a:off x="10953328" y="5423788"/>
              <a:ext cx="104737" cy="51857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2"/>
            <p:cNvSpPr/>
            <p:nvPr/>
          </p:nvSpPr>
          <p:spPr>
            <a:xfrm>
              <a:off x="11069703" y="5394398"/>
              <a:ext cx="104737" cy="5479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3"/>
            <p:cNvSpPr/>
            <p:nvPr/>
          </p:nvSpPr>
          <p:spPr>
            <a:xfrm>
              <a:off x="11186077" y="5364638"/>
              <a:ext cx="104737" cy="5777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4"/>
            <p:cNvSpPr/>
            <p:nvPr/>
          </p:nvSpPr>
          <p:spPr>
            <a:xfrm>
              <a:off x="11302452" y="5335066"/>
              <a:ext cx="104737" cy="6072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5"/>
            <p:cNvSpPr/>
            <p:nvPr/>
          </p:nvSpPr>
          <p:spPr>
            <a:xfrm>
              <a:off x="1908529" y="1504215"/>
              <a:ext cx="4724805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3394316" y="1615461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99" name="rc97"/>
            <p:cNvSpPr/>
            <p:nvPr/>
          </p:nvSpPr>
          <p:spPr>
            <a:xfrm>
              <a:off x="6816214" y="1504215"/>
              <a:ext cx="4724805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8"/>
            <p:cNvSpPr/>
            <p:nvPr/>
          </p:nvSpPr>
          <p:spPr>
            <a:xfrm>
              <a:off x="8581556" y="1569474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1" name="pl99"/>
            <p:cNvSpPr/>
            <p:nvPr/>
          </p:nvSpPr>
          <p:spPr>
            <a:xfrm>
              <a:off x="1908529" y="5942362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1908529" y="59423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4236020" y="59423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6563510" y="59423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3"/>
            <p:cNvSpPr/>
            <p:nvPr/>
          </p:nvSpPr>
          <p:spPr>
            <a:xfrm>
              <a:off x="1654257" y="6043955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3981747" y="6044067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6309237" y="6044067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08" name="pl106"/>
            <p:cNvSpPr/>
            <p:nvPr/>
          </p:nvSpPr>
          <p:spPr>
            <a:xfrm>
              <a:off x="6816214" y="5942362"/>
              <a:ext cx="4724805" cy="0"/>
            </a:xfrm>
            <a:custGeom>
              <a:avLst/>
              <a:pathLst>
                <a:path w="4724805" h="0">
                  <a:moveTo>
                    <a:pt x="0" y="0"/>
                  </a:moveTo>
                  <a:lnTo>
                    <a:pt x="472480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6816214" y="59423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9143705" y="59423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11471195" y="59423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0"/>
            <p:cNvSpPr/>
            <p:nvPr/>
          </p:nvSpPr>
          <p:spPr>
            <a:xfrm>
              <a:off x="6561942" y="6043955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8889432" y="6044067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11216922" y="6044067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1551771" y="5820639"/>
              <a:ext cx="254272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979713" y="4948106"/>
              <a:ext cx="826330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$50,000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852576" y="4083052"/>
              <a:ext cx="953467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$100,000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852576" y="3217997"/>
              <a:ext cx="953467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$150,000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852576" y="2352943"/>
              <a:ext cx="953467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$200,000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5727273" y="6309400"/>
              <a:ext cx="1995003" cy="170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vehicle sale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852576" y="6691280"/>
              <a:ext cx="5275389" cy="1203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 discount rate of 7% is applied. Does not include health damage from re-entrained road dust.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2022-01-20T02:26:12Z</dcterms:created>
  <dcterms:modified xsi:type="dcterms:W3CDTF">2022-01-20T13:26:12Z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