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59" d="100"/>
          <a:sy n="159" d="100"/>
        </p:scale>
        <p:origin x="1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1563" y="1143000"/>
            <a:ext cx="4714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 Emissions from heavy vehicles are forecast to rise between now and 2030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 Annual greenhouse gas emissions (Mt CO2e) from heavy duty vehicles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Trucks/Analysis/truck-modelling/offset-chart-cost.R Powerpoint file location: atlas/sector-projections/sector-projections_normal/sector-projections_normal_normal.pptx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t>Emissions from heavy vehicles are forecast to rise between now and 2030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t>Annual greenhouse gas emissions (Mt CO2e) from heavy duty vehicles</a:t>
            </a:r>
          </a:p>
        </p:txBody>
      </p:sp>
      <p:grpSp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358587" y="488172"/>
              <a:ext cx="2381174" cy="4396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358587" y="4884690"/>
              <a:ext cx="2381174" cy="0"/>
            </a:xfrm>
            <a:custGeom>
              <a:avLst/>
              <a:gdLst/>
              <a:ahLst/>
              <a:cxnLst/>
              <a:rect l="0" t="0" r="0" b="0"/>
              <a:pathLst>
                <a:path w="2381174">
                  <a:moveTo>
                    <a:pt x="0" y="0"/>
                  </a:moveTo>
                  <a:lnTo>
                    <a:pt x="2381174" y="0"/>
                  </a:lnTo>
                  <a:lnTo>
                    <a:pt x="238117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358587" y="3440842"/>
              <a:ext cx="2381174" cy="0"/>
            </a:xfrm>
            <a:custGeom>
              <a:avLst/>
              <a:gdLst/>
              <a:ahLst/>
              <a:cxnLst/>
              <a:rect l="0" t="0" r="0" b="0"/>
              <a:pathLst>
                <a:path w="2381174">
                  <a:moveTo>
                    <a:pt x="0" y="0"/>
                  </a:moveTo>
                  <a:lnTo>
                    <a:pt x="2381174" y="0"/>
                  </a:lnTo>
                  <a:lnTo>
                    <a:pt x="238117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358587" y="1996993"/>
              <a:ext cx="2381174" cy="0"/>
            </a:xfrm>
            <a:custGeom>
              <a:avLst/>
              <a:gdLst/>
              <a:ahLst/>
              <a:cxnLst/>
              <a:rect l="0" t="0" r="0" b="0"/>
              <a:pathLst>
                <a:path w="2381174">
                  <a:moveTo>
                    <a:pt x="0" y="0"/>
                  </a:moveTo>
                  <a:lnTo>
                    <a:pt x="2381174" y="0"/>
                  </a:lnTo>
                  <a:lnTo>
                    <a:pt x="238117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358587" y="553145"/>
              <a:ext cx="2381174" cy="0"/>
            </a:xfrm>
            <a:custGeom>
              <a:avLst/>
              <a:gdLst/>
              <a:ahLst/>
              <a:cxnLst/>
              <a:rect l="0" t="0" r="0" b="0"/>
              <a:pathLst>
                <a:path w="2381174">
                  <a:moveTo>
                    <a:pt x="0" y="0"/>
                  </a:moveTo>
                  <a:lnTo>
                    <a:pt x="2381174" y="0"/>
                  </a:lnTo>
                  <a:lnTo>
                    <a:pt x="238117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1974710" y="797777"/>
              <a:ext cx="469197" cy="522875"/>
            </a:xfrm>
            <a:custGeom>
              <a:avLst/>
              <a:gdLst/>
              <a:ahLst/>
              <a:cxnLst/>
              <a:rect l="0" t="0" r="0" b="0"/>
              <a:pathLst>
                <a:path w="469197" h="522875">
                  <a:moveTo>
                    <a:pt x="0" y="522875"/>
                  </a:moveTo>
                  <a:lnTo>
                    <a:pt x="52133" y="455158"/>
                  </a:lnTo>
                  <a:lnTo>
                    <a:pt x="104266" y="411026"/>
                  </a:lnTo>
                  <a:lnTo>
                    <a:pt x="156399" y="360283"/>
                  </a:lnTo>
                  <a:lnTo>
                    <a:pt x="208532" y="303074"/>
                  </a:lnTo>
                  <a:lnTo>
                    <a:pt x="260665" y="252735"/>
                  </a:lnTo>
                  <a:lnTo>
                    <a:pt x="312798" y="194725"/>
                  </a:lnTo>
                  <a:lnTo>
                    <a:pt x="364931" y="134158"/>
                  </a:lnTo>
                  <a:lnTo>
                    <a:pt x="417064" y="68345"/>
                  </a:lnTo>
                  <a:lnTo>
                    <a:pt x="469197" y="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358587" y="1303946"/>
              <a:ext cx="1616123" cy="1879890"/>
            </a:xfrm>
            <a:custGeom>
              <a:avLst/>
              <a:gdLst/>
              <a:ahLst/>
              <a:cxnLst/>
              <a:rect l="0" t="0" r="0" b="0"/>
              <a:pathLst>
                <a:path w="1616123" h="1879890">
                  <a:moveTo>
                    <a:pt x="0" y="1822136"/>
                  </a:moveTo>
                  <a:lnTo>
                    <a:pt x="52133" y="1879890"/>
                  </a:lnTo>
                  <a:lnTo>
                    <a:pt x="104266" y="1862564"/>
                  </a:lnTo>
                  <a:lnTo>
                    <a:pt x="156399" y="1784596"/>
                  </a:lnTo>
                  <a:lnTo>
                    <a:pt x="208532" y="1703740"/>
                  </a:lnTo>
                  <a:lnTo>
                    <a:pt x="260665" y="1576682"/>
                  </a:lnTo>
                  <a:lnTo>
                    <a:pt x="312798" y="1469837"/>
                  </a:lnTo>
                  <a:lnTo>
                    <a:pt x="364931" y="1357217"/>
                  </a:lnTo>
                  <a:lnTo>
                    <a:pt x="417064" y="1270586"/>
                  </a:lnTo>
                  <a:lnTo>
                    <a:pt x="469197" y="1233046"/>
                  </a:lnTo>
                  <a:lnTo>
                    <a:pt x="521330" y="1103100"/>
                  </a:lnTo>
                  <a:lnTo>
                    <a:pt x="573463" y="1256148"/>
                  </a:lnTo>
                  <a:lnTo>
                    <a:pt x="625596" y="1169517"/>
                  </a:lnTo>
                  <a:lnTo>
                    <a:pt x="677729" y="1088661"/>
                  </a:lnTo>
                  <a:lnTo>
                    <a:pt x="729862" y="958715"/>
                  </a:lnTo>
                  <a:lnTo>
                    <a:pt x="781995" y="828768"/>
                  </a:lnTo>
                  <a:lnTo>
                    <a:pt x="834128" y="724811"/>
                  </a:lnTo>
                  <a:lnTo>
                    <a:pt x="886261" y="629517"/>
                  </a:lnTo>
                  <a:lnTo>
                    <a:pt x="938394" y="649731"/>
                  </a:lnTo>
                  <a:lnTo>
                    <a:pt x="990527" y="664170"/>
                  </a:lnTo>
                  <a:lnTo>
                    <a:pt x="1042660" y="661282"/>
                  </a:lnTo>
                  <a:lnTo>
                    <a:pt x="1094793" y="476469"/>
                  </a:lnTo>
                  <a:lnTo>
                    <a:pt x="1146926" y="317646"/>
                  </a:lnTo>
                  <a:lnTo>
                    <a:pt x="1199059" y="248341"/>
                  </a:lnTo>
                  <a:lnTo>
                    <a:pt x="1251192" y="115507"/>
                  </a:lnTo>
                  <a:lnTo>
                    <a:pt x="1303325" y="72192"/>
                  </a:lnTo>
                  <a:lnTo>
                    <a:pt x="1355458" y="144384"/>
                  </a:lnTo>
                  <a:lnTo>
                    <a:pt x="1407591" y="242566"/>
                  </a:lnTo>
                  <a:lnTo>
                    <a:pt x="1459724" y="184812"/>
                  </a:lnTo>
                  <a:lnTo>
                    <a:pt x="1511857" y="98181"/>
                  </a:lnTo>
                  <a:lnTo>
                    <a:pt x="1563990" y="72192"/>
                  </a:lnTo>
                  <a:lnTo>
                    <a:pt x="1616123" y="0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2"/>
            <p:cNvSpPr/>
            <p:nvPr/>
          </p:nvSpPr>
          <p:spPr>
            <a:xfrm>
              <a:off x="1107507" y="2099640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3"/>
            <p:cNvSpPr/>
            <p:nvPr/>
          </p:nvSpPr>
          <p:spPr>
            <a:xfrm>
              <a:off x="1941635" y="1287577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4"/>
            <p:cNvSpPr/>
            <p:nvPr/>
          </p:nvSpPr>
          <p:spPr>
            <a:xfrm>
              <a:off x="1941635" y="1278892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5"/>
            <p:cNvSpPr/>
            <p:nvPr/>
          </p:nvSpPr>
          <p:spPr>
            <a:xfrm>
              <a:off x="2410832" y="764702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6"/>
            <p:cNvSpPr/>
            <p:nvPr/>
          </p:nvSpPr>
          <p:spPr>
            <a:xfrm>
              <a:off x="1163385" y="2209435"/>
              <a:ext cx="251162" cy="1326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 dirty="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9.5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2440532" y="894685"/>
              <a:ext cx="351645" cy="128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 dirty="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14.2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486895" y="1208229"/>
              <a:ext cx="792409" cy="1217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Historical 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486895" y="1444232"/>
              <a:ext cx="801611" cy="1217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 dirty="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1216757" y="718201"/>
              <a:ext cx="728709" cy="1208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Forecast 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1216757" y="953324"/>
              <a:ext cx="801611" cy="1217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24" name="rc22"/>
            <p:cNvSpPr/>
            <p:nvPr/>
          </p:nvSpPr>
          <p:spPr>
            <a:xfrm>
              <a:off x="2922642" y="488172"/>
              <a:ext cx="2381174" cy="4396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2922642" y="4884690"/>
              <a:ext cx="2381174" cy="0"/>
            </a:xfrm>
            <a:custGeom>
              <a:avLst/>
              <a:gdLst/>
              <a:ahLst/>
              <a:cxnLst/>
              <a:rect l="0" t="0" r="0" b="0"/>
              <a:pathLst>
                <a:path w="2381174">
                  <a:moveTo>
                    <a:pt x="0" y="0"/>
                  </a:moveTo>
                  <a:lnTo>
                    <a:pt x="2381174" y="0"/>
                  </a:lnTo>
                  <a:lnTo>
                    <a:pt x="238117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2922642" y="3440842"/>
              <a:ext cx="2381174" cy="0"/>
            </a:xfrm>
            <a:custGeom>
              <a:avLst/>
              <a:gdLst/>
              <a:ahLst/>
              <a:cxnLst/>
              <a:rect l="0" t="0" r="0" b="0"/>
              <a:pathLst>
                <a:path w="2381174">
                  <a:moveTo>
                    <a:pt x="0" y="0"/>
                  </a:moveTo>
                  <a:lnTo>
                    <a:pt x="2381174" y="0"/>
                  </a:lnTo>
                  <a:lnTo>
                    <a:pt x="238117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2922642" y="1996993"/>
              <a:ext cx="2381174" cy="0"/>
            </a:xfrm>
            <a:custGeom>
              <a:avLst/>
              <a:gdLst/>
              <a:ahLst/>
              <a:cxnLst/>
              <a:rect l="0" t="0" r="0" b="0"/>
              <a:pathLst>
                <a:path w="2381174">
                  <a:moveTo>
                    <a:pt x="0" y="0"/>
                  </a:moveTo>
                  <a:lnTo>
                    <a:pt x="2381174" y="0"/>
                  </a:lnTo>
                  <a:lnTo>
                    <a:pt x="238117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6"/>
            <p:cNvSpPr/>
            <p:nvPr/>
          </p:nvSpPr>
          <p:spPr>
            <a:xfrm>
              <a:off x="2922642" y="553145"/>
              <a:ext cx="2381174" cy="0"/>
            </a:xfrm>
            <a:custGeom>
              <a:avLst/>
              <a:gdLst/>
              <a:ahLst/>
              <a:cxnLst/>
              <a:rect l="0" t="0" r="0" b="0"/>
              <a:pathLst>
                <a:path w="2381174">
                  <a:moveTo>
                    <a:pt x="0" y="0"/>
                  </a:moveTo>
                  <a:lnTo>
                    <a:pt x="2381174" y="0"/>
                  </a:lnTo>
                  <a:lnTo>
                    <a:pt x="238117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7"/>
            <p:cNvSpPr/>
            <p:nvPr/>
          </p:nvSpPr>
          <p:spPr>
            <a:xfrm>
              <a:off x="4538765" y="2100657"/>
              <a:ext cx="469197" cy="331571"/>
            </a:xfrm>
            <a:custGeom>
              <a:avLst/>
              <a:gdLst/>
              <a:ahLst/>
              <a:cxnLst/>
              <a:rect l="0" t="0" r="0" b="0"/>
              <a:pathLst>
                <a:path w="469197" h="331571">
                  <a:moveTo>
                    <a:pt x="0" y="331571"/>
                  </a:moveTo>
                  <a:lnTo>
                    <a:pt x="52133" y="279429"/>
                  </a:lnTo>
                  <a:lnTo>
                    <a:pt x="104266" y="245153"/>
                  </a:lnTo>
                  <a:lnTo>
                    <a:pt x="156399" y="214303"/>
                  </a:lnTo>
                  <a:lnTo>
                    <a:pt x="208532" y="179303"/>
                  </a:lnTo>
                  <a:lnTo>
                    <a:pt x="260665" y="147777"/>
                  </a:lnTo>
                  <a:lnTo>
                    <a:pt x="312798" y="113390"/>
                  </a:lnTo>
                  <a:lnTo>
                    <a:pt x="364931" y="76242"/>
                  </a:lnTo>
                  <a:lnTo>
                    <a:pt x="417064" y="37438"/>
                  </a:lnTo>
                  <a:lnTo>
                    <a:pt x="469197" y="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8"/>
            <p:cNvSpPr/>
            <p:nvPr/>
          </p:nvSpPr>
          <p:spPr>
            <a:xfrm>
              <a:off x="2922642" y="2409934"/>
              <a:ext cx="1616123" cy="1322565"/>
            </a:xfrm>
            <a:custGeom>
              <a:avLst/>
              <a:gdLst/>
              <a:ahLst/>
              <a:cxnLst/>
              <a:rect l="0" t="0" r="0" b="0"/>
              <a:pathLst>
                <a:path w="1616123" h="1322565">
                  <a:moveTo>
                    <a:pt x="0" y="1285024"/>
                  </a:moveTo>
                  <a:lnTo>
                    <a:pt x="52133" y="1322565"/>
                  </a:lnTo>
                  <a:lnTo>
                    <a:pt x="104266" y="1308126"/>
                  </a:lnTo>
                  <a:lnTo>
                    <a:pt x="156399" y="1256148"/>
                  </a:lnTo>
                  <a:lnTo>
                    <a:pt x="208532" y="1201281"/>
                  </a:lnTo>
                  <a:lnTo>
                    <a:pt x="260665" y="1117538"/>
                  </a:lnTo>
                  <a:lnTo>
                    <a:pt x="312798" y="1045346"/>
                  </a:lnTo>
                  <a:lnTo>
                    <a:pt x="364931" y="973153"/>
                  </a:lnTo>
                  <a:lnTo>
                    <a:pt x="417064" y="918287"/>
                  </a:lnTo>
                  <a:lnTo>
                    <a:pt x="469197" y="944276"/>
                  </a:lnTo>
                  <a:lnTo>
                    <a:pt x="521330" y="952939"/>
                  </a:lnTo>
                  <a:lnTo>
                    <a:pt x="573463" y="952939"/>
                  </a:lnTo>
                  <a:lnTo>
                    <a:pt x="625596" y="791228"/>
                  </a:lnTo>
                  <a:lnTo>
                    <a:pt x="677729" y="747913"/>
                  </a:lnTo>
                  <a:lnTo>
                    <a:pt x="729862" y="782565"/>
                  </a:lnTo>
                  <a:lnTo>
                    <a:pt x="781995" y="721924"/>
                  </a:lnTo>
                  <a:lnTo>
                    <a:pt x="834128" y="661282"/>
                  </a:lnTo>
                  <a:lnTo>
                    <a:pt x="886261" y="488020"/>
                  </a:lnTo>
                  <a:lnTo>
                    <a:pt x="938394" y="505346"/>
                  </a:lnTo>
                  <a:lnTo>
                    <a:pt x="990527" y="516897"/>
                  </a:lnTo>
                  <a:lnTo>
                    <a:pt x="1042660" y="519785"/>
                  </a:lnTo>
                  <a:lnTo>
                    <a:pt x="1094793" y="444705"/>
                  </a:lnTo>
                  <a:lnTo>
                    <a:pt x="1146926" y="386951"/>
                  </a:lnTo>
                  <a:lnTo>
                    <a:pt x="1199059" y="363849"/>
                  </a:lnTo>
                  <a:lnTo>
                    <a:pt x="1251192" y="274331"/>
                  </a:lnTo>
                  <a:lnTo>
                    <a:pt x="1303325" y="303208"/>
                  </a:lnTo>
                  <a:lnTo>
                    <a:pt x="1355458" y="274331"/>
                  </a:lnTo>
                  <a:lnTo>
                    <a:pt x="1407591" y="257004"/>
                  </a:lnTo>
                  <a:lnTo>
                    <a:pt x="1459724" y="127058"/>
                  </a:lnTo>
                  <a:lnTo>
                    <a:pt x="1511857" y="66417"/>
                  </a:lnTo>
                  <a:lnTo>
                    <a:pt x="1563990" y="49090"/>
                  </a:lnTo>
                  <a:lnTo>
                    <a:pt x="1616123" y="0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29"/>
            <p:cNvSpPr/>
            <p:nvPr/>
          </p:nvSpPr>
          <p:spPr>
            <a:xfrm>
              <a:off x="3671562" y="3098783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0"/>
            <p:cNvSpPr/>
            <p:nvPr/>
          </p:nvSpPr>
          <p:spPr>
            <a:xfrm>
              <a:off x="4505690" y="2399154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1"/>
            <p:cNvSpPr/>
            <p:nvPr/>
          </p:nvSpPr>
          <p:spPr>
            <a:xfrm>
              <a:off x="4505690" y="2392901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2"/>
            <p:cNvSpPr/>
            <p:nvPr/>
          </p:nvSpPr>
          <p:spPr>
            <a:xfrm>
              <a:off x="4974887" y="2067582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3"/>
            <p:cNvSpPr/>
            <p:nvPr/>
          </p:nvSpPr>
          <p:spPr>
            <a:xfrm>
              <a:off x="3727440" y="3208755"/>
              <a:ext cx="251162" cy="1325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6.1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4926492" y="2201263"/>
              <a:ext cx="251162" cy="1328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9.6</a:t>
              </a:r>
            </a:p>
          </p:txBody>
        </p:sp>
        <p:sp>
          <p:nvSpPr>
            <p:cNvPr id="37" name="rc35"/>
            <p:cNvSpPr/>
            <p:nvPr/>
          </p:nvSpPr>
          <p:spPr>
            <a:xfrm>
              <a:off x="5486697" y="488172"/>
              <a:ext cx="2381174" cy="43965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l36"/>
            <p:cNvSpPr/>
            <p:nvPr/>
          </p:nvSpPr>
          <p:spPr>
            <a:xfrm>
              <a:off x="5486697" y="4884690"/>
              <a:ext cx="2381174" cy="0"/>
            </a:xfrm>
            <a:custGeom>
              <a:avLst/>
              <a:gdLst/>
              <a:ahLst/>
              <a:cxnLst/>
              <a:rect l="0" t="0" r="0" b="0"/>
              <a:pathLst>
                <a:path w="2381174">
                  <a:moveTo>
                    <a:pt x="0" y="0"/>
                  </a:moveTo>
                  <a:lnTo>
                    <a:pt x="2381174" y="0"/>
                  </a:lnTo>
                  <a:lnTo>
                    <a:pt x="238117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7"/>
            <p:cNvSpPr/>
            <p:nvPr/>
          </p:nvSpPr>
          <p:spPr>
            <a:xfrm>
              <a:off x="5486697" y="3440842"/>
              <a:ext cx="2381174" cy="0"/>
            </a:xfrm>
            <a:custGeom>
              <a:avLst/>
              <a:gdLst/>
              <a:ahLst/>
              <a:cxnLst/>
              <a:rect l="0" t="0" r="0" b="0"/>
              <a:pathLst>
                <a:path w="2381174">
                  <a:moveTo>
                    <a:pt x="0" y="0"/>
                  </a:moveTo>
                  <a:lnTo>
                    <a:pt x="2381174" y="0"/>
                  </a:lnTo>
                  <a:lnTo>
                    <a:pt x="238117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8"/>
            <p:cNvSpPr/>
            <p:nvPr/>
          </p:nvSpPr>
          <p:spPr>
            <a:xfrm>
              <a:off x="5486697" y="1996993"/>
              <a:ext cx="2381174" cy="0"/>
            </a:xfrm>
            <a:custGeom>
              <a:avLst/>
              <a:gdLst/>
              <a:ahLst/>
              <a:cxnLst/>
              <a:rect l="0" t="0" r="0" b="0"/>
              <a:pathLst>
                <a:path w="2381174">
                  <a:moveTo>
                    <a:pt x="0" y="0"/>
                  </a:moveTo>
                  <a:lnTo>
                    <a:pt x="2381174" y="0"/>
                  </a:lnTo>
                  <a:lnTo>
                    <a:pt x="238117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39"/>
            <p:cNvSpPr/>
            <p:nvPr/>
          </p:nvSpPr>
          <p:spPr>
            <a:xfrm>
              <a:off x="5486697" y="553145"/>
              <a:ext cx="2381174" cy="0"/>
            </a:xfrm>
            <a:custGeom>
              <a:avLst/>
              <a:gdLst/>
              <a:ahLst/>
              <a:cxnLst/>
              <a:rect l="0" t="0" r="0" b="0"/>
              <a:pathLst>
                <a:path w="2381174">
                  <a:moveTo>
                    <a:pt x="0" y="0"/>
                  </a:moveTo>
                  <a:lnTo>
                    <a:pt x="2381174" y="0"/>
                  </a:lnTo>
                  <a:lnTo>
                    <a:pt x="238117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0"/>
            <p:cNvSpPr/>
            <p:nvPr/>
          </p:nvSpPr>
          <p:spPr>
            <a:xfrm>
              <a:off x="7102820" y="4319681"/>
              <a:ext cx="469197" cy="3623"/>
            </a:xfrm>
            <a:custGeom>
              <a:avLst/>
              <a:gdLst/>
              <a:ahLst/>
              <a:cxnLst/>
              <a:rect l="0" t="0" r="0" b="0"/>
              <a:pathLst>
                <a:path w="469197" h="3623">
                  <a:moveTo>
                    <a:pt x="0" y="3623"/>
                  </a:moveTo>
                  <a:lnTo>
                    <a:pt x="52133" y="93"/>
                  </a:lnTo>
                  <a:lnTo>
                    <a:pt x="104266" y="0"/>
                  </a:lnTo>
                  <a:lnTo>
                    <a:pt x="156399" y="343"/>
                  </a:lnTo>
                  <a:lnTo>
                    <a:pt x="208532" y="59"/>
                  </a:lnTo>
                  <a:lnTo>
                    <a:pt x="260665" y="932"/>
                  </a:lnTo>
                  <a:lnTo>
                    <a:pt x="312798" y="1227"/>
                  </a:lnTo>
                  <a:lnTo>
                    <a:pt x="364931" y="1398"/>
                  </a:lnTo>
                  <a:lnTo>
                    <a:pt x="417064" y="1333"/>
                  </a:lnTo>
                  <a:lnTo>
                    <a:pt x="469197" y="2975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1"/>
            <p:cNvSpPr/>
            <p:nvPr/>
          </p:nvSpPr>
          <p:spPr>
            <a:xfrm>
              <a:off x="5486697" y="4292712"/>
              <a:ext cx="1616123" cy="262780"/>
            </a:xfrm>
            <a:custGeom>
              <a:avLst/>
              <a:gdLst/>
              <a:ahLst/>
              <a:cxnLst/>
              <a:rect l="0" t="0" r="0" b="0"/>
              <a:pathLst>
                <a:path w="1616123" h="262780">
                  <a:moveTo>
                    <a:pt x="0" y="257004"/>
                  </a:moveTo>
                  <a:lnTo>
                    <a:pt x="52133" y="262780"/>
                  </a:lnTo>
                  <a:lnTo>
                    <a:pt x="104266" y="259892"/>
                  </a:lnTo>
                  <a:lnTo>
                    <a:pt x="156399" y="245454"/>
                  </a:lnTo>
                  <a:lnTo>
                    <a:pt x="208532" y="228128"/>
                  </a:lnTo>
                  <a:lnTo>
                    <a:pt x="260665" y="202138"/>
                  </a:lnTo>
                  <a:lnTo>
                    <a:pt x="312798" y="181924"/>
                  </a:lnTo>
                  <a:lnTo>
                    <a:pt x="364931" y="158823"/>
                  </a:lnTo>
                  <a:lnTo>
                    <a:pt x="417064" y="141497"/>
                  </a:lnTo>
                  <a:lnTo>
                    <a:pt x="469197" y="167486"/>
                  </a:lnTo>
                  <a:lnTo>
                    <a:pt x="521330" y="184812"/>
                  </a:lnTo>
                  <a:lnTo>
                    <a:pt x="573463" y="181924"/>
                  </a:lnTo>
                  <a:lnTo>
                    <a:pt x="625596" y="181924"/>
                  </a:lnTo>
                  <a:lnTo>
                    <a:pt x="677729" y="170374"/>
                  </a:lnTo>
                  <a:lnTo>
                    <a:pt x="729862" y="161711"/>
                  </a:lnTo>
                  <a:lnTo>
                    <a:pt x="781995" y="187700"/>
                  </a:lnTo>
                  <a:lnTo>
                    <a:pt x="834128" y="164598"/>
                  </a:lnTo>
                  <a:lnTo>
                    <a:pt x="886261" y="112620"/>
                  </a:lnTo>
                  <a:lnTo>
                    <a:pt x="938394" y="118395"/>
                  </a:lnTo>
                  <a:lnTo>
                    <a:pt x="990527" y="118395"/>
                  </a:lnTo>
                  <a:lnTo>
                    <a:pt x="1042660" y="127058"/>
                  </a:lnTo>
                  <a:lnTo>
                    <a:pt x="1094793" y="69304"/>
                  </a:lnTo>
                  <a:lnTo>
                    <a:pt x="1146926" y="17326"/>
                  </a:lnTo>
                  <a:lnTo>
                    <a:pt x="1199059" y="25989"/>
                  </a:lnTo>
                  <a:lnTo>
                    <a:pt x="1251192" y="0"/>
                  </a:lnTo>
                  <a:lnTo>
                    <a:pt x="1303325" y="43315"/>
                  </a:lnTo>
                  <a:lnTo>
                    <a:pt x="1355458" y="46203"/>
                  </a:lnTo>
                  <a:lnTo>
                    <a:pt x="1407591" y="66417"/>
                  </a:lnTo>
                  <a:lnTo>
                    <a:pt x="1459724" y="66417"/>
                  </a:lnTo>
                  <a:lnTo>
                    <a:pt x="1511857" y="63529"/>
                  </a:lnTo>
                  <a:lnTo>
                    <a:pt x="1563990" y="57753"/>
                  </a:lnTo>
                  <a:lnTo>
                    <a:pt x="1616123" y="46203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2"/>
            <p:cNvSpPr/>
            <p:nvPr/>
          </p:nvSpPr>
          <p:spPr>
            <a:xfrm>
              <a:off x="6235617" y="4447338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3"/>
            <p:cNvSpPr/>
            <p:nvPr/>
          </p:nvSpPr>
          <p:spPr>
            <a:xfrm>
              <a:off x="7069745" y="4290229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4"/>
            <p:cNvSpPr/>
            <p:nvPr/>
          </p:nvSpPr>
          <p:spPr>
            <a:xfrm>
              <a:off x="7069745" y="4297819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5"/>
            <p:cNvSpPr/>
            <p:nvPr/>
          </p:nvSpPr>
          <p:spPr>
            <a:xfrm>
              <a:off x="7538942" y="4289582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6"/>
            <p:cNvSpPr/>
            <p:nvPr/>
          </p:nvSpPr>
          <p:spPr>
            <a:xfrm>
              <a:off x="6115033" y="4585959"/>
              <a:ext cx="251162" cy="1279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1.4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418358" y="4423439"/>
              <a:ext cx="251162" cy="1326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1.9</a:t>
              </a:r>
            </a:p>
          </p:txBody>
        </p:sp>
        <p:sp>
          <p:nvSpPr>
            <p:cNvPr id="50" name="rc48"/>
            <p:cNvSpPr/>
            <p:nvPr/>
          </p:nvSpPr>
          <p:spPr>
            <a:xfrm>
              <a:off x="358587" y="91439"/>
              <a:ext cx="2381174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tx49"/>
            <p:cNvSpPr/>
            <p:nvPr/>
          </p:nvSpPr>
          <p:spPr>
            <a:xfrm>
              <a:off x="672558" y="202685"/>
              <a:ext cx="1753232" cy="169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2" name="rc50"/>
            <p:cNvSpPr/>
            <p:nvPr/>
          </p:nvSpPr>
          <p:spPr>
            <a:xfrm>
              <a:off x="2922642" y="91439"/>
              <a:ext cx="2381174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tx51"/>
            <p:cNvSpPr/>
            <p:nvPr/>
          </p:nvSpPr>
          <p:spPr>
            <a:xfrm>
              <a:off x="3516168" y="156698"/>
              <a:ext cx="1194122" cy="2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54" name="rc52"/>
            <p:cNvSpPr/>
            <p:nvPr/>
          </p:nvSpPr>
          <p:spPr>
            <a:xfrm>
              <a:off x="5486697" y="91439"/>
              <a:ext cx="2381174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tx53"/>
            <p:cNvSpPr/>
            <p:nvPr/>
          </p:nvSpPr>
          <p:spPr>
            <a:xfrm>
              <a:off x="6359610" y="203244"/>
              <a:ext cx="635347" cy="168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Buses</a:t>
              </a:r>
            </a:p>
          </p:txBody>
        </p:sp>
        <p:sp>
          <p:nvSpPr>
            <p:cNvPr id="56" name="pl54"/>
            <p:cNvSpPr/>
            <p:nvPr/>
          </p:nvSpPr>
          <p:spPr>
            <a:xfrm>
              <a:off x="358587" y="4884690"/>
              <a:ext cx="2381174" cy="0"/>
            </a:xfrm>
            <a:custGeom>
              <a:avLst/>
              <a:gdLst/>
              <a:ahLst/>
              <a:cxnLst/>
              <a:rect l="0" t="0" r="0" b="0"/>
              <a:pathLst>
                <a:path w="2381174">
                  <a:moveTo>
                    <a:pt x="0" y="0"/>
                  </a:moveTo>
                  <a:lnTo>
                    <a:pt x="238117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5"/>
            <p:cNvSpPr/>
            <p:nvPr/>
          </p:nvSpPr>
          <p:spPr>
            <a:xfrm>
              <a:off x="358587" y="4884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6"/>
            <p:cNvSpPr/>
            <p:nvPr/>
          </p:nvSpPr>
          <p:spPr>
            <a:xfrm>
              <a:off x="1401247" y="4884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7"/>
            <p:cNvSpPr/>
            <p:nvPr/>
          </p:nvSpPr>
          <p:spPr>
            <a:xfrm>
              <a:off x="2443907" y="4884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58"/>
            <p:cNvSpPr/>
            <p:nvPr/>
          </p:nvSpPr>
          <p:spPr>
            <a:xfrm>
              <a:off x="104314" y="4986618"/>
              <a:ext cx="508545" cy="16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1146974" y="4986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2133487" y="4986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2922642" y="4884690"/>
              <a:ext cx="2381174" cy="0"/>
            </a:xfrm>
            <a:custGeom>
              <a:avLst/>
              <a:gdLst/>
              <a:ahLst/>
              <a:cxnLst/>
              <a:rect l="0" t="0" r="0" b="0"/>
              <a:pathLst>
                <a:path w="2381174">
                  <a:moveTo>
                    <a:pt x="0" y="0"/>
                  </a:moveTo>
                  <a:lnTo>
                    <a:pt x="238117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2"/>
            <p:cNvSpPr/>
            <p:nvPr/>
          </p:nvSpPr>
          <p:spPr>
            <a:xfrm>
              <a:off x="2922642" y="4884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3"/>
            <p:cNvSpPr/>
            <p:nvPr/>
          </p:nvSpPr>
          <p:spPr>
            <a:xfrm>
              <a:off x="3965302" y="4884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4"/>
            <p:cNvSpPr/>
            <p:nvPr/>
          </p:nvSpPr>
          <p:spPr>
            <a:xfrm>
              <a:off x="5007962" y="4884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tx65"/>
            <p:cNvSpPr/>
            <p:nvPr/>
          </p:nvSpPr>
          <p:spPr>
            <a:xfrm>
              <a:off x="2708474" y="4986618"/>
              <a:ext cx="508545" cy="16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3711029" y="4986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4697542" y="4986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70" name="pl68"/>
            <p:cNvSpPr/>
            <p:nvPr/>
          </p:nvSpPr>
          <p:spPr>
            <a:xfrm>
              <a:off x="5486697" y="4884690"/>
              <a:ext cx="2381174" cy="0"/>
            </a:xfrm>
            <a:custGeom>
              <a:avLst/>
              <a:gdLst/>
              <a:ahLst/>
              <a:cxnLst/>
              <a:rect l="0" t="0" r="0" b="0"/>
              <a:pathLst>
                <a:path w="2381174">
                  <a:moveTo>
                    <a:pt x="0" y="0"/>
                  </a:moveTo>
                  <a:lnTo>
                    <a:pt x="238117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69"/>
            <p:cNvSpPr/>
            <p:nvPr/>
          </p:nvSpPr>
          <p:spPr>
            <a:xfrm>
              <a:off x="5486697" y="4884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0"/>
            <p:cNvSpPr/>
            <p:nvPr/>
          </p:nvSpPr>
          <p:spPr>
            <a:xfrm>
              <a:off x="6529357" y="4884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1"/>
            <p:cNvSpPr/>
            <p:nvPr/>
          </p:nvSpPr>
          <p:spPr>
            <a:xfrm>
              <a:off x="7572017" y="4884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tx72"/>
            <p:cNvSpPr/>
            <p:nvPr/>
          </p:nvSpPr>
          <p:spPr>
            <a:xfrm>
              <a:off x="5272529" y="4986618"/>
              <a:ext cx="508545" cy="16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6275084" y="4986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7317744" y="4986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128965" y="4802481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128965" y="3361647"/>
              <a:ext cx="127136" cy="1611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1828" y="1914785"/>
              <a:ext cx="254272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1828" y="471941"/>
              <a:ext cx="254272" cy="1631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Emissions from heavy vehicles are forecast to rise between now and 2030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Emissions from heavy vehicles are forecast to rise between now and 2030</dc:title>
  <dc:creator/>
  <cp:keywords/>
  <cp:lastModifiedBy>Lachie Fox</cp:lastModifiedBy>
  <cp:revision>1</cp:revision>
  <dcterms:created xsi:type="dcterms:W3CDTF">2022-01-24T03:05:26Z</dcterms:created>
  <dcterms:modified xsi:type="dcterms:W3CDTF">2022-01-24T03:12:45Z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