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7" d="100"/>
          <a:sy n="117" d="100"/>
        </p:scale>
        <p:origin x="1288" y="184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Newer vehicles travel significantly further than older vehicles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Estimated km travelled per year by vehicle type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Note: Age 0 vehicles have been excluded from this chart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Trucks/Analysis/truck-modelling/R/03-vkts.R Powerpoint file location: atlas/vkt-vs-age/vkt-vs-age_fullslide/vkt-vs-age_fullslide_fullslide.pptx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Newer vehicles travel significantly further than older vehicles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t>Estimated km travelled per year by vehicle type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11650748" y="1412776"/>
              <a:ext cx="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488946" y="1900948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488946" y="3269798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488946" y="2739709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488946" y="2209620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642640" y="1926528"/>
              <a:ext cx="4457124" cy="1620506"/>
            </a:xfrm>
            <a:custGeom>
              <a:avLst/>
              <a:gdLst/>
              <a:ahLst/>
              <a:cxnLst/>
              <a:rect l="0" t="0" r="0" b="0"/>
              <a:pathLst>
                <a:path w="4457124" h="1620506">
                  <a:moveTo>
                    <a:pt x="0" y="0"/>
                  </a:moveTo>
                  <a:lnTo>
                    <a:pt x="153693" y="150137"/>
                  </a:lnTo>
                  <a:lnTo>
                    <a:pt x="307387" y="368776"/>
                  </a:lnTo>
                  <a:lnTo>
                    <a:pt x="461081" y="498947"/>
                  </a:lnTo>
                  <a:lnTo>
                    <a:pt x="614775" y="622710"/>
                  </a:lnTo>
                  <a:lnTo>
                    <a:pt x="768469" y="740065"/>
                  </a:lnTo>
                  <a:lnTo>
                    <a:pt x="922163" y="851011"/>
                  </a:lnTo>
                  <a:lnTo>
                    <a:pt x="1075857" y="955549"/>
                  </a:lnTo>
                  <a:lnTo>
                    <a:pt x="1229551" y="1053678"/>
                  </a:lnTo>
                  <a:lnTo>
                    <a:pt x="1383245" y="1145399"/>
                  </a:lnTo>
                  <a:lnTo>
                    <a:pt x="1536939" y="1230712"/>
                  </a:lnTo>
                  <a:lnTo>
                    <a:pt x="1690633" y="1309616"/>
                  </a:lnTo>
                  <a:lnTo>
                    <a:pt x="1844327" y="1382111"/>
                  </a:lnTo>
                  <a:lnTo>
                    <a:pt x="1998021" y="1448198"/>
                  </a:lnTo>
                  <a:lnTo>
                    <a:pt x="2151715" y="1507877"/>
                  </a:lnTo>
                  <a:lnTo>
                    <a:pt x="2305409" y="1561136"/>
                  </a:lnTo>
                  <a:lnTo>
                    <a:pt x="2459103" y="1565377"/>
                  </a:lnTo>
                  <a:lnTo>
                    <a:pt x="2612796" y="1569618"/>
                  </a:lnTo>
                  <a:lnTo>
                    <a:pt x="2766490" y="1573858"/>
                  </a:lnTo>
                  <a:lnTo>
                    <a:pt x="2920184" y="1578099"/>
                  </a:lnTo>
                  <a:lnTo>
                    <a:pt x="3073878" y="1582340"/>
                  </a:lnTo>
                  <a:lnTo>
                    <a:pt x="3227572" y="1586581"/>
                  </a:lnTo>
                  <a:lnTo>
                    <a:pt x="3381266" y="1590821"/>
                  </a:lnTo>
                  <a:lnTo>
                    <a:pt x="3534960" y="1595062"/>
                  </a:lnTo>
                  <a:lnTo>
                    <a:pt x="3688654" y="1599303"/>
                  </a:lnTo>
                  <a:lnTo>
                    <a:pt x="3842348" y="1603543"/>
                  </a:lnTo>
                  <a:lnTo>
                    <a:pt x="3996042" y="1607784"/>
                  </a:lnTo>
                  <a:lnTo>
                    <a:pt x="4149736" y="1612025"/>
                  </a:lnTo>
                  <a:lnTo>
                    <a:pt x="4303430" y="1616266"/>
                  </a:lnTo>
                  <a:lnTo>
                    <a:pt x="4457124" y="162050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0"/>
            <p:cNvSpPr/>
            <p:nvPr/>
          </p:nvSpPr>
          <p:spPr>
            <a:xfrm>
              <a:off x="1488946" y="4211461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488946" y="5448602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488946" y="4941400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488946" y="4434198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642640" y="4237041"/>
              <a:ext cx="4457124" cy="1621408"/>
            </a:xfrm>
            <a:custGeom>
              <a:avLst/>
              <a:gdLst/>
              <a:ahLst/>
              <a:cxnLst/>
              <a:rect l="0" t="0" r="0" b="0"/>
              <a:pathLst>
                <a:path w="4457124" h="1621408">
                  <a:moveTo>
                    <a:pt x="0" y="0"/>
                  </a:moveTo>
                  <a:lnTo>
                    <a:pt x="153693" y="162005"/>
                  </a:lnTo>
                  <a:lnTo>
                    <a:pt x="307387" y="308741"/>
                  </a:lnTo>
                  <a:lnTo>
                    <a:pt x="461081" y="441646"/>
                  </a:lnTo>
                  <a:lnTo>
                    <a:pt x="614775" y="562023"/>
                  </a:lnTo>
                  <a:lnTo>
                    <a:pt x="768469" y="671054"/>
                  </a:lnTo>
                  <a:lnTo>
                    <a:pt x="922163" y="769809"/>
                  </a:lnTo>
                  <a:lnTo>
                    <a:pt x="1075857" y="859254"/>
                  </a:lnTo>
                  <a:lnTo>
                    <a:pt x="1229551" y="940269"/>
                  </a:lnTo>
                  <a:lnTo>
                    <a:pt x="1383245" y="1013648"/>
                  </a:lnTo>
                  <a:lnTo>
                    <a:pt x="1536939" y="1080110"/>
                  </a:lnTo>
                  <a:lnTo>
                    <a:pt x="1690633" y="1140308"/>
                  </a:lnTo>
                  <a:lnTo>
                    <a:pt x="1844327" y="1194831"/>
                  </a:lnTo>
                  <a:lnTo>
                    <a:pt x="1998021" y="1244216"/>
                  </a:lnTo>
                  <a:lnTo>
                    <a:pt x="2151715" y="1288945"/>
                  </a:lnTo>
                  <a:lnTo>
                    <a:pt x="2305409" y="1329458"/>
                  </a:lnTo>
                  <a:lnTo>
                    <a:pt x="2459103" y="1366153"/>
                  </a:lnTo>
                  <a:lnTo>
                    <a:pt x="2612796" y="1399389"/>
                  </a:lnTo>
                  <a:lnTo>
                    <a:pt x="2766490" y="1429492"/>
                  </a:lnTo>
                  <a:lnTo>
                    <a:pt x="2920184" y="1456758"/>
                  </a:lnTo>
                  <a:lnTo>
                    <a:pt x="3073878" y="1481454"/>
                  </a:lnTo>
                  <a:lnTo>
                    <a:pt x="3227572" y="1503822"/>
                  </a:lnTo>
                  <a:lnTo>
                    <a:pt x="3381266" y="1524082"/>
                  </a:lnTo>
                  <a:lnTo>
                    <a:pt x="3534960" y="1542432"/>
                  </a:lnTo>
                  <a:lnTo>
                    <a:pt x="3688654" y="1559052"/>
                  </a:lnTo>
                  <a:lnTo>
                    <a:pt x="3842348" y="1574106"/>
                  </a:lnTo>
                  <a:lnTo>
                    <a:pt x="3996042" y="1587741"/>
                  </a:lnTo>
                  <a:lnTo>
                    <a:pt x="4149736" y="1600091"/>
                  </a:lnTo>
                  <a:lnTo>
                    <a:pt x="4303430" y="1611276"/>
                  </a:lnTo>
                  <a:lnTo>
                    <a:pt x="4457124" y="1621408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6861039" y="1900948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6861039" y="3631849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6861039" y="3098936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6861039" y="2566023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861039" y="2033110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14733" y="1926528"/>
              <a:ext cx="4457124" cy="1705321"/>
            </a:xfrm>
            <a:custGeom>
              <a:avLst/>
              <a:gdLst/>
              <a:ahLst/>
              <a:cxnLst/>
              <a:rect l="0" t="0" r="0" b="0"/>
              <a:pathLst>
                <a:path w="4457124" h="1705321">
                  <a:moveTo>
                    <a:pt x="0" y="0"/>
                  </a:moveTo>
                  <a:lnTo>
                    <a:pt x="153693" y="0"/>
                  </a:lnTo>
                  <a:lnTo>
                    <a:pt x="307387" y="0"/>
                  </a:lnTo>
                  <a:lnTo>
                    <a:pt x="461081" y="0"/>
                  </a:lnTo>
                  <a:lnTo>
                    <a:pt x="614775" y="0"/>
                  </a:lnTo>
                  <a:lnTo>
                    <a:pt x="768469" y="0"/>
                  </a:lnTo>
                  <a:lnTo>
                    <a:pt x="922163" y="0"/>
                  </a:lnTo>
                  <a:lnTo>
                    <a:pt x="1075857" y="0"/>
                  </a:lnTo>
                  <a:lnTo>
                    <a:pt x="1229551" y="0"/>
                  </a:lnTo>
                  <a:lnTo>
                    <a:pt x="1383245" y="0"/>
                  </a:lnTo>
                  <a:lnTo>
                    <a:pt x="1536939" y="82601"/>
                  </a:lnTo>
                  <a:lnTo>
                    <a:pt x="1690633" y="165202"/>
                  </a:lnTo>
                  <a:lnTo>
                    <a:pt x="1844327" y="247804"/>
                  </a:lnTo>
                  <a:lnTo>
                    <a:pt x="1998021" y="330405"/>
                  </a:lnTo>
                  <a:lnTo>
                    <a:pt x="2151715" y="413007"/>
                  </a:lnTo>
                  <a:lnTo>
                    <a:pt x="2305409" y="495608"/>
                  </a:lnTo>
                  <a:lnTo>
                    <a:pt x="2459103" y="578210"/>
                  </a:lnTo>
                  <a:lnTo>
                    <a:pt x="2612796" y="660811"/>
                  </a:lnTo>
                  <a:lnTo>
                    <a:pt x="2766490" y="743413"/>
                  </a:lnTo>
                  <a:lnTo>
                    <a:pt x="2920184" y="826014"/>
                  </a:lnTo>
                  <a:lnTo>
                    <a:pt x="3073878" y="908616"/>
                  </a:lnTo>
                  <a:lnTo>
                    <a:pt x="3227572" y="991217"/>
                  </a:lnTo>
                  <a:lnTo>
                    <a:pt x="3381266" y="1073819"/>
                  </a:lnTo>
                  <a:lnTo>
                    <a:pt x="3534960" y="1156420"/>
                  </a:lnTo>
                  <a:lnTo>
                    <a:pt x="3688654" y="1239022"/>
                  </a:lnTo>
                  <a:lnTo>
                    <a:pt x="3842348" y="1321623"/>
                  </a:lnTo>
                  <a:lnTo>
                    <a:pt x="3996042" y="1404225"/>
                  </a:lnTo>
                  <a:lnTo>
                    <a:pt x="4149736" y="1486826"/>
                  </a:lnTo>
                  <a:lnTo>
                    <a:pt x="4303430" y="1569428"/>
                  </a:lnTo>
                  <a:lnTo>
                    <a:pt x="4457124" y="1705321"/>
                  </a:lnTo>
                  <a:lnTo>
                    <a:pt x="4457124" y="170532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6861039" y="4211461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6861039" y="5524103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6861039" y="4993356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6861039" y="4462609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7014733" y="4237041"/>
              <a:ext cx="4457124" cy="1444336"/>
            </a:xfrm>
            <a:custGeom>
              <a:avLst/>
              <a:gdLst/>
              <a:ahLst/>
              <a:cxnLst/>
              <a:rect l="0" t="0" r="0" b="0"/>
              <a:pathLst>
                <a:path w="4457124" h="1444336">
                  <a:moveTo>
                    <a:pt x="0" y="0"/>
                  </a:moveTo>
                  <a:lnTo>
                    <a:pt x="153693" y="13268"/>
                  </a:lnTo>
                  <a:lnTo>
                    <a:pt x="307387" y="26537"/>
                  </a:lnTo>
                  <a:lnTo>
                    <a:pt x="461081" y="66343"/>
                  </a:lnTo>
                  <a:lnTo>
                    <a:pt x="614775" y="144020"/>
                  </a:lnTo>
                  <a:lnTo>
                    <a:pt x="768469" y="241494"/>
                  </a:lnTo>
                  <a:lnTo>
                    <a:pt x="922163" y="333291"/>
                  </a:lnTo>
                  <a:lnTo>
                    <a:pt x="1075857" y="419743"/>
                  </a:lnTo>
                  <a:lnTo>
                    <a:pt x="1229551" y="501160"/>
                  </a:lnTo>
                  <a:lnTo>
                    <a:pt x="1383245" y="577836"/>
                  </a:lnTo>
                  <a:lnTo>
                    <a:pt x="1536939" y="650046"/>
                  </a:lnTo>
                  <a:lnTo>
                    <a:pt x="1690633" y="718051"/>
                  </a:lnTo>
                  <a:lnTo>
                    <a:pt x="1844327" y="782096"/>
                  </a:lnTo>
                  <a:lnTo>
                    <a:pt x="1998021" y="842411"/>
                  </a:lnTo>
                  <a:lnTo>
                    <a:pt x="2151715" y="899214"/>
                  </a:lnTo>
                  <a:lnTo>
                    <a:pt x="2305409" y="952709"/>
                  </a:lnTo>
                  <a:lnTo>
                    <a:pt x="2459103" y="1003088"/>
                  </a:lnTo>
                  <a:lnTo>
                    <a:pt x="2612796" y="1050534"/>
                  </a:lnTo>
                  <a:lnTo>
                    <a:pt x="2766490" y="1095216"/>
                  </a:lnTo>
                  <a:lnTo>
                    <a:pt x="2920184" y="1137297"/>
                  </a:lnTo>
                  <a:lnTo>
                    <a:pt x="3073878" y="1176927"/>
                  </a:lnTo>
                  <a:lnTo>
                    <a:pt x="3227572" y="1214249"/>
                  </a:lnTo>
                  <a:lnTo>
                    <a:pt x="3381266" y="1249397"/>
                  </a:lnTo>
                  <a:lnTo>
                    <a:pt x="3534960" y="1282499"/>
                  </a:lnTo>
                  <a:lnTo>
                    <a:pt x="3688654" y="1313673"/>
                  </a:lnTo>
                  <a:lnTo>
                    <a:pt x="3842348" y="1343032"/>
                  </a:lnTo>
                  <a:lnTo>
                    <a:pt x="3996042" y="1370680"/>
                  </a:lnTo>
                  <a:lnTo>
                    <a:pt x="4149736" y="1396719"/>
                  </a:lnTo>
                  <a:lnTo>
                    <a:pt x="4303430" y="1421241"/>
                  </a:lnTo>
                  <a:lnTo>
                    <a:pt x="4457124" y="144433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1488946" y="3814729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2488646" y="3878201"/>
              <a:ext cx="2680580" cy="2168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Non-freight carrying trucks</a:t>
              </a:r>
            </a:p>
          </p:txBody>
        </p:sp>
        <p:sp>
          <p:nvSpPr>
            <p:cNvPr id="30" name="rc28"/>
            <p:cNvSpPr/>
            <p:nvPr/>
          </p:nvSpPr>
          <p:spPr>
            <a:xfrm>
              <a:off x="6861039" y="3814729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tx29"/>
            <p:cNvSpPr/>
            <p:nvPr/>
          </p:nvSpPr>
          <p:spPr>
            <a:xfrm>
              <a:off x="8603968" y="3879987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1488946" y="1504215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2952320" y="1615461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861039" y="1504215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8883356" y="1616020"/>
              <a:ext cx="635347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488946" y="5942362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1488946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3025885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4562824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6099764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9"/>
            <p:cNvSpPr/>
            <p:nvPr/>
          </p:nvSpPr>
          <p:spPr>
            <a:xfrm>
              <a:off x="1425377" y="6044625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2898749" y="6044625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4435688" y="6044067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5972627" y="6044401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5" name="pl43"/>
            <p:cNvSpPr/>
            <p:nvPr/>
          </p:nvSpPr>
          <p:spPr>
            <a:xfrm>
              <a:off x="6861039" y="5942362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6861039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5"/>
            <p:cNvSpPr/>
            <p:nvPr/>
          </p:nvSpPr>
          <p:spPr>
            <a:xfrm>
              <a:off x="8397978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9934918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11471857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8"/>
            <p:cNvSpPr/>
            <p:nvPr/>
          </p:nvSpPr>
          <p:spPr>
            <a:xfrm>
              <a:off x="6797471" y="6044625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270842" y="6044625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807781" y="6044067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1344721" y="6044401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631417" y="3549640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351806" y="3012597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10K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6351806" y="2479684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20K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6351806" y="1946771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30K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6351806" y="5437764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10K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6351806" y="4907017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20K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6351806" y="4376270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30K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79713" y="3183459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50K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52576" y="2653370"/>
              <a:ext cx="533883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100K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852576" y="2123281"/>
              <a:ext cx="533883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150K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979713" y="5362263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10K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979713" y="4855061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20K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79713" y="4347859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30K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5917642" y="6265198"/>
              <a:ext cx="1194680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 age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52576" y="6691280"/>
              <a:ext cx="3173621" cy="1203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Note: Age 0 vehicles have been excluded from this chart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Charts for overheads</vt:lpstr>
      <vt:lpstr>Newer vehicles travel significantly further than older vehicles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Newer vehicles travel significantly further than older vehicles</dc:title>
  <dc:creator/>
  <cp:keywords/>
  <cp:lastModifiedBy>Lachie Fox</cp:lastModifiedBy>
  <cp:revision>1</cp:revision>
  <dcterms:created xsi:type="dcterms:W3CDTF">2022-01-20T01:35:04Z</dcterms:created>
  <dcterms:modified xsi:type="dcterms:W3CDTF">2022-01-20T01:35:42Z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