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notesMaster" Target="notesMasters/notesMaster1.xml"/>
<Relationship Id="rId18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17" Type="http://schemas.openxmlformats.org/officeDocument/2006/relationships/theme" Target="theme/theme1.xml"/>
<Relationship Id="rId16" Type="http://schemas.openxmlformats.org/officeDocument/2006/relationships/viewProps" Target="viewProps.xml"/>
<Relationship Id="rId15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(’000</a:t>
            </a:r>
            <a:r>
              <a:rPr/>
              <a:t> </a:t>
            </a:r>
            <a:r>
              <a:rPr/>
              <a:t>tonnes)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billions)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0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1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8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9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style='font-size:17pt'&gt;Annual pollution from heavy vehicles ('000 tonnes) if Euro VI is:&lt;br&gt; &lt;span style='font-size:17pt; color:#A02226'&gt;**Not introduced**, 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53593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419595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471" y="3032589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869222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336471" y="2835041"/>
              <a:ext cx="4593969" cy="2619757"/>
            </a:xfrm>
            <a:custGeom>
              <a:avLst/>
              <a:pathLst>
                <a:path w="4593969" h="2619757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163920"/>
                  </a:lnTo>
                  <a:lnTo>
                    <a:pt x="1148492" y="389773"/>
                  </a:lnTo>
                  <a:lnTo>
                    <a:pt x="1378190" y="614800"/>
                  </a:lnTo>
                  <a:lnTo>
                    <a:pt x="1607889" y="815151"/>
                  </a:lnTo>
                  <a:lnTo>
                    <a:pt x="1837587" y="998348"/>
                  </a:lnTo>
                  <a:lnTo>
                    <a:pt x="2067286" y="1163815"/>
                  </a:lnTo>
                  <a:lnTo>
                    <a:pt x="2296984" y="1315857"/>
                  </a:lnTo>
                  <a:lnTo>
                    <a:pt x="2526683" y="1457072"/>
                  </a:lnTo>
                  <a:lnTo>
                    <a:pt x="2756381" y="1585722"/>
                  </a:lnTo>
                  <a:lnTo>
                    <a:pt x="2986080" y="1704374"/>
                  </a:lnTo>
                  <a:lnTo>
                    <a:pt x="3215778" y="1813528"/>
                  </a:lnTo>
                  <a:lnTo>
                    <a:pt x="3445477" y="1912390"/>
                  </a:lnTo>
                  <a:lnTo>
                    <a:pt x="3675175" y="2003300"/>
                  </a:lnTo>
                  <a:lnTo>
                    <a:pt x="3904874" y="2086074"/>
                  </a:lnTo>
                  <a:lnTo>
                    <a:pt x="4134572" y="2161175"/>
                  </a:lnTo>
                  <a:lnTo>
                    <a:pt x="4364271" y="2230888"/>
                  </a:lnTo>
                  <a:lnTo>
                    <a:pt x="4593969" y="2293809"/>
                  </a:lnTo>
                  <a:lnTo>
                    <a:pt x="4593969" y="2619757"/>
                  </a:lnTo>
                  <a:lnTo>
                    <a:pt x="4364271" y="2556523"/>
                  </a:lnTo>
                  <a:lnTo>
                    <a:pt x="4134572" y="2486435"/>
                  </a:lnTo>
                  <a:lnTo>
                    <a:pt x="3904874" y="2409742"/>
                  </a:lnTo>
                  <a:lnTo>
                    <a:pt x="3675175" y="2324933"/>
                  </a:lnTo>
                  <a:lnTo>
                    <a:pt x="3445477" y="2230618"/>
                  </a:lnTo>
                  <a:lnTo>
                    <a:pt x="3215778" y="2127238"/>
                  </a:lnTo>
                  <a:lnTo>
                    <a:pt x="2986080" y="2012481"/>
                  </a:lnTo>
                  <a:lnTo>
                    <a:pt x="2756381" y="1885711"/>
                  </a:lnTo>
                  <a:lnTo>
                    <a:pt x="2526683" y="1746824"/>
                  </a:lnTo>
                  <a:lnTo>
                    <a:pt x="2296984" y="1594116"/>
                  </a:lnTo>
                  <a:lnTo>
                    <a:pt x="2067286" y="1427702"/>
                  </a:lnTo>
                  <a:lnTo>
                    <a:pt x="1837587" y="124472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336471" y="2838730"/>
              <a:ext cx="4593969" cy="2290120"/>
            </a:xfrm>
            <a:custGeom>
              <a:avLst/>
              <a:pathLst>
                <a:path w="4593969" h="2290120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160232"/>
                  </a:lnTo>
                  <a:lnTo>
                    <a:pt x="1148492" y="386084"/>
                  </a:lnTo>
                  <a:lnTo>
                    <a:pt x="1378190" y="611112"/>
                  </a:lnTo>
                  <a:lnTo>
                    <a:pt x="1607889" y="811463"/>
                  </a:lnTo>
                  <a:lnTo>
                    <a:pt x="1837587" y="994660"/>
                  </a:lnTo>
                  <a:lnTo>
                    <a:pt x="2067286" y="1160126"/>
                  </a:lnTo>
                  <a:lnTo>
                    <a:pt x="2296984" y="1312168"/>
                  </a:lnTo>
                  <a:lnTo>
                    <a:pt x="2526683" y="1453383"/>
                  </a:lnTo>
                  <a:lnTo>
                    <a:pt x="2756381" y="1582033"/>
                  </a:lnTo>
                  <a:lnTo>
                    <a:pt x="2986080" y="1700686"/>
                  </a:lnTo>
                  <a:lnTo>
                    <a:pt x="3215778" y="1809840"/>
                  </a:lnTo>
                  <a:lnTo>
                    <a:pt x="3445477" y="1908702"/>
                  </a:lnTo>
                  <a:lnTo>
                    <a:pt x="3675175" y="1999611"/>
                  </a:lnTo>
                  <a:lnTo>
                    <a:pt x="3904874" y="2082386"/>
                  </a:lnTo>
                  <a:lnTo>
                    <a:pt x="4134572" y="2157486"/>
                  </a:lnTo>
                  <a:lnTo>
                    <a:pt x="4364271" y="2227200"/>
                  </a:lnTo>
                  <a:lnTo>
                    <a:pt x="4593969" y="22901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2835041"/>
              <a:ext cx="4593969" cy="2619757"/>
            </a:xfrm>
            <a:custGeom>
              <a:avLst/>
              <a:pathLst>
                <a:path w="4593969" h="2619757">
                  <a:moveTo>
                    <a:pt x="4593969" y="2619757"/>
                  </a:moveTo>
                  <a:lnTo>
                    <a:pt x="4364271" y="2556523"/>
                  </a:lnTo>
                  <a:lnTo>
                    <a:pt x="4134572" y="2486435"/>
                  </a:lnTo>
                  <a:lnTo>
                    <a:pt x="3904874" y="2409742"/>
                  </a:lnTo>
                  <a:lnTo>
                    <a:pt x="3675175" y="2324933"/>
                  </a:lnTo>
                  <a:lnTo>
                    <a:pt x="3445477" y="2230618"/>
                  </a:lnTo>
                  <a:lnTo>
                    <a:pt x="3215778" y="2127238"/>
                  </a:lnTo>
                  <a:lnTo>
                    <a:pt x="2986080" y="2012481"/>
                  </a:lnTo>
                  <a:lnTo>
                    <a:pt x="2756381" y="1885711"/>
                  </a:lnTo>
                  <a:lnTo>
                    <a:pt x="2526683" y="1746824"/>
                  </a:lnTo>
                  <a:lnTo>
                    <a:pt x="2296984" y="1594116"/>
                  </a:lnTo>
                  <a:lnTo>
                    <a:pt x="2067286" y="1427702"/>
                  </a:lnTo>
                  <a:lnTo>
                    <a:pt x="1837587" y="124472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1336471" y="2835041"/>
              <a:ext cx="4593969" cy="2451345"/>
            </a:xfrm>
            <a:custGeom>
              <a:avLst/>
              <a:pathLst>
                <a:path w="4593969" h="2451345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42111"/>
                  </a:lnTo>
                  <a:lnTo>
                    <a:pt x="1148492" y="32387"/>
                  </a:lnTo>
                  <a:lnTo>
                    <a:pt x="1378190" y="27882"/>
                  </a:lnTo>
                  <a:lnTo>
                    <a:pt x="1607889" y="140203"/>
                  </a:lnTo>
                  <a:lnTo>
                    <a:pt x="1837587" y="363814"/>
                  </a:lnTo>
                  <a:lnTo>
                    <a:pt x="2067286" y="574287"/>
                  </a:lnTo>
                  <a:lnTo>
                    <a:pt x="2296984" y="767221"/>
                  </a:lnTo>
                  <a:lnTo>
                    <a:pt x="2526683" y="948603"/>
                  </a:lnTo>
                  <a:lnTo>
                    <a:pt x="2756381" y="1114790"/>
                  </a:lnTo>
                  <a:lnTo>
                    <a:pt x="2986080" y="1269064"/>
                  </a:lnTo>
                  <a:lnTo>
                    <a:pt x="3215778" y="1412508"/>
                  </a:lnTo>
                  <a:lnTo>
                    <a:pt x="3445477" y="1544832"/>
                  </a:lnTo>
                  <a:lnTo>
                    <a:pt x="3675175" y="1668227"/>
                  </a:lnTo>
                  <a:lnTo>
                    <a:pt x="3904874" y="1782435"/>
                  </a:lnTo>
                  <a:lnTo>
                    <a:pt x="4134572" y="1887075"/>
                  </a:lnTo>
                  <a:lnTo>
                    <a:pt x="4364271" y="1984381"/>
                  </a:lnTo>
                  <a:lnTo>
                    <a:pt x="4593969" y="2073994"/>
                  </a:lnTo>
                  <a:lnTo>
                    <a:pt x="4593969" y="2451345"/>
                  </a:lnTo>
                  <a:lnTo>
                    <a:pt x="4364271" y="2365119"/>
                  </a:lnTo>
                  <a:lnTo>
                    <a:pt x="4134572" y="2270741"/>
                  </a:lnTo>
                  <a:lnTo>
                    <a:pt x="3904874" y="2167466"/>
                  </a:lnTo>
                  <a:lnTo>
                    <a:pt x="3675175" y="2053844"/>
                  </a:lnTo>
                  <a:lnTo>
                    <a:pt x="3445477" y="1928947"/>
                  </a:lnTo>
                  <a:lnTo>
                    <a:pt x="3215778" y="1793345"/>
                  </a:lnTo>
                  <a:lnTo>
                    <a:pt x="2986080" y="1644797"/>
                  </a:lnTo>
                  <a:lnTo>
                    <a:pt x="2756381" y="1481991"/>
                  </a:lnTo>
                  <a:lnTo>
                    <a:pt x="2526683" y="1304406"/>
                  </a:lnTo>
                  <a:lnTo>
                    <a:pt x="2296984" y="1109846"/>
                  </a:lnTo>
                  <a:lnTo>
                    <a:pt x="2067286" y="899814"/>
                  </a:lnTo>
                  <a:lnTo>
                    <a:pt x="1837587" y="66831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336471" y="2838730"/>
              <a:ext cx="4593969" cy="2070306"/>
            </a:xfrm>
            <a:custGeom>
              <a:avLst/>
              <a:pathLst>
                <a:path w="4593969" h="2070306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38423"/>
                  </a:lnTo>
                  <a:lnTo>
                    <a:pt x="1148492" y="28699"/>
                  </a:lnTo>
                  <a:lnTo>
                    <a:pt x="1378190" y="24194"/>
                  </a:lnTo>
                  <a:lnTo>
                    <a:pt x="1607889" y="136514"/>
                  </a:lnTo>
                  <a:lnTo>
                    <a:pt x="1837587" y="360126"/>
                  </a:lnTo>
                  <a:lnTo>
                    <a:pt x="2067286" y="570598"/>
                  </a:lnTo>
                  <a:lnTo>
                    <a:pt x="2296984" y="763532"/>
                  </a:lnTo>
                  <a:lnTo>
                    <a:pt x="2526683" y="944915"/>
                  </a:lnTo>
                  <a:lnTo>
                    <a:pt x="2756381" y="1111102"/>
                  </a:lnTo>
                  <a:lnTo>
                    <a:pt x="2986080" y="1265375"/>
                  </a:lnTo>
                  <a:lnTo>
                    <a:pt x="3215778" y="1408819"/>
                  </a:lnTo>
                  <a:lnTo>
                    <a:pt x="3445477" y="1541144"/>
                  </a:lnTo>
                  <a:lnTo>
                    <a:pt x="3675175" y="1664539"/>
                  </a:lnTo>
                  <a:lnTo>
                    <a:pt x="3904874" y="1778747"/>
                  </a:lnTo>
                  <a:lnTo>
                    <a:pt x="4134572" y="1883387"/>
                  </a:lnTo>
                  <a:lnTo>
                    <a:pt x="4364271" y="1980692"/>
                  </a:lnTo>
                  <a:lnTo>
                    <a:pt x="4593969" y="20703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2835041"/>
              <a:ext cx="4593969" cy="2451345"/>
            </a:xfrm>
            <a:custGeom>
              <a:avLst/>
              <a:pathLst>
                <a:path w="4593969" h="2451345">
                  <a:moveTo>
                    <a:pt x="4593969" y="2451345"/>
                  </a:moveTo>
                  <a:lnTo>
                    <a:pt x="4364271" y="2365119"/>
                  </a:lnTo>
                  <a:lnTo>
                    <a:pt x="4134572" y="2270741"/>
                  </a:lnTo>
                  <a:lnTo>
                    <a:pt x="3904874" y="2167466"/>
                  </a:lnTo>
                  <a:lnTo>
                    <a:pt x="3675175" y="2053844"/>
                  </a:lnTo>
                  <a:lnTo>
                    <a:pt x="3445477" y="1928947"/>
                  </a:lnTo>
                  <a:lnTo>
                    <a:pt x="3215778" y="1793345"/>
                  </a:lnTo>
                  <a:lnTo>
                    <a:pt x="2986080" y="1644797"/>
                  </a:lnTo>
                  <a:lnTo>
                    <a:pt x="2756381" y="1481991"/>
                  </a:lnTo>
                  <a:lnTo>
                    <a:pt x="2526683" y="1304406"/>
                  </a:lnTo>
                  <a:lnTo>
                    <a:pt x="2296984" y="1109846"/>
                  </a:lnTo>
                  <a:lnTo>
                    <a:pt x="2067286" y="899814"/>
                  </a:lnTo>
                  <a:lnTo>
                    <a:pt x="1837587" y="66831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336471" y="2467898"/>
              <a:ext cx="4593969" cy="949397"/>
            </a:xfrm>
            <a:custGeom>
              <a:avLst/>
              <a:pathLst>
                <a:path w="4593969" h="949397">
                  <a:moveTo>
                    <a:pt x="0" y="370831"/>
                  </a:moveTo>
                  <a:lnTo>
                    <a:pt x="229698" y="418582"/>
                  </a:lnTo>
                  <a:lnTo>
                    <a:pt x="459396" y="394049"/>
                  </a:lnTo>
                  <a:lnTo>
                    <a:pt x="689095" y="403855"/>
                  </a:lnTo>
                  <a:lnTo>
                    <a:pt x="918793" y="409254"/>
                  </a:lnTo>
                  <a:lnTo>
                    <a:pt x="1148492" y="399531"/>
                  </a:lnTo>
                  <a:lnTo>
                    <a:pt x="1378190" y="395025"/>
                  </a:lnTo>
                  <a:lnTo>
                    <a:pt x="1607889" y="378520"/>
                  </a:lnTo>
                  <a:lnTo>
                    <a:pt x="1837587" y="352957"/>
                  </a:lnTo>
                  <a:lnTo>
                    <a:pt x="2067286" y="318784"/>
                  </a:lnTo>
                  <a:lnTo>
                    <a:pt x="2296984" y="281060"/>
                  </a:lnTo>
                  <a:lnTo>
                    <a:pt x="2526683" y="242264"/>
                  </a:lnTo>
                  <a:lnTo>
                    <a:pt x="2756381" y="199815"/>
                  </a:lnTo>
                  <a:lnTo>
                    <a:pt x="2986080" y="157581"/>
                  </a:lnTo>
                  <a:lnTo>
                    <a:pt x="3215778" y="118258"/>
                  </a:lnTo>
                  <a:lnTo>
                    <a:pt x="3445477" y="81831"/>
                  </a:lnTo>
                  <a:lnTo>
                    <a:pt x="3675175" y="50607"/>
                  </a:lnTo>
                  <a:lnTo>
                    <a:pt x="3904874" y="25908"/>
                  </a:lnTo>
                  <a:lnTo>
                    <a:pt x="4134572" y="7710"/>
                  </a:lnTo>
                  <a:lnTo>
                    <a:pt x="4364271" y="0"/>
                  </a:lnTo>
                  <a:lnTo>
                    <a:pt x="4593969" y="1550"/>
                  </a:lnTo>
                  <a:lnTo>
                    <a:pt x="4593969" y="949397"/>
                  </a:lnTo>
                  <a:lnTo>
                    <a:pt x="4364271" y="906383"/>
                  </a:lnTo>
                  <a:lnTo>
                    <a:pt x="4134572" y="870061"/>
                  </a:lnTo>
                  <a:lnTo>
                    <a:pt x="3904874" y="840120"/>
                  </a:lnTo>
                  <a:lnTo>
                    <a:pt x="3675175" y="815223"/>
                  </a:lnTo>
                  <a:lnTo>
                    <a:pt x="3445477" y="794012"/>
                  </a:lnTo>
                  <a:lnTo>
                    <a:pt x="3215778" y="777197"/>
                  </a:lnTo>
                  <a:lnTo>
                    <a:pt x="2986080" y="763023"/>
                  </a:lnTo>
                  <a:lnTo>
                    <a:pt x="2756381" y="750001"/>
                  </a:lnTo>
                  <a:lnTo>
                    <a:pt x="2526683" y="737511"/>
                  </a:lnTo>
                  <a:lnTo>
                    <a:pt x="2296984" y="723795"/>
                  </a:lnTo>
                  <a:lnTo>
                    <a:pt x="2067286" y="709415"/>
                  </a:lnTo>
                  <a:lnTo>
                    <a:pt x="1837587" y="692089"/>
                  </a:lnTo>
                  <a:lnTo>
                    <a:pt x="1607889" y="670349"/>
                  </a:lnTo>
                  <a:lnTo>
                    <a:pt x="1378190" y="645210"/>
                  </a:lnTo>
                  <a:lnTo>
                    <a:pt x="1148492" y="613725"/>
                  </a:lnTo>
                  <a:lnTo>
                    <a:pt x="918793" y="580087"/>
                  </a:lnTo>
                  <a:lnTo>
                    <a:pt x="689095" y="538479"/>
                  </a:lnTo>
                  <a:lnTo>
                    <a:pt x="459396" y="486827"/>
                  </a:lnTo>
                  <a:lnTo>
                    <a:pt x="229698" y="436624"/>
                  </a:lnTo>
                  <a:lnTo>
                    <a:pt x="0" y="367143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2467898"/>
              <a:ext cx="4593969" cy="418582"/>
            </a:xfrm>
            <a:custGeom>
              <a:avLst/>
              <a:pathLst>
                <a:path w="4593969" h="418582">
                  <a:moveTo>
                    <a:pt x="0" y="370831"/>
                  </a:moveTo>
                  <a:lnTo>
                    <a:pt x="229698" y="418582"/>
                  </a:lnTo>
                  <a:lnTo>
                    <a:pt x="459396" y="394049"/>
                  </a:lnTo>
                  <a:lnTo>
                    <a:pt x="689095" y="403855"/>
                  </a:lnTo>
                  <a:lnTo>
                    <a:pt x="918793" y="409254"/>
                  </a:lnTo>
                  <a:lnTo>
                    <a:pt x="1148492" y="399531"/>
                  </a:lnTo>
                  <a:lnTo>
                    <a:pt x="1378190" y="395025"/>
                  </a:lnTo>
                  <a:lnTo>
                    <a:pt x="1607889" y="378520"/>
                  </a:lnTo>
                  <a:lnTo>
                    <a:pt x="1837587" y="352957"/>
                  </a:lnTo>
                  <a:lnTo>
                    <a:pt x="2067286" y="318784"/>
                  </a:lnTo>
                  <a:lnTo>
                    <a:pt x="2296984" y="281060"/>
                  </a:lnTo>
                  <a:lnTo>
                    <a:pt x="2526683" y="242264"/>
                  </a:lnTo>
                  <a:lnTo>
                    <a:pt x="2756381" y="199815"/>
                  </a:lnTo>
                  <a:lnTo>
                    <a:pt x="2986080" y="157581"/>
                  </a:lnTo>
                  <a:lnTo>
                    <a:pt x="3215778" y="118258"/>
                  </a:lnTo>
                  <a:lnTo>
                    <a:pt x="3445477" y="81831"/>
                  </a:lnTo>
                  <a:lnTo>
                    <a:pt x="3675175" y="50607"/>
                  </a:lnTo>
                  <a:lnTo>
                    <a:pt x="3904874" y="25908"/>
                  </a:lnTo>
                  <a:lnTo>
                    <a:pt x="4134572" y="7710"/>
                  </a:lnTo>
                  <a:lnTo>
                    <a:pt x="4364271" y="0"/>
                  </a:lnTo>
                  <a:lnTo>
                    <a:pt x="4593969" y="15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2835041"/>
              <a:ext cx="4593969" cy="582254"/>
            </a:xfrm>
            <a:custGeom>
              <a:avLst/>
              <a:pathLst>
                <a:path w="4593969" h="582254">
                  <a:moveTo>
                    <a:pt x="4593969" y="582254"/>
                  </a:moveTo>
                  <a:lnTo>
                    <a:pt x="4364271" y="539240"/>
                  </a:lnTo>
                  <a:lnTo>
                    <a:pt x="4134572" y="502918"/>
                  </a:lnTo>
                  <a:lnTo>
                    <a:pt x="3904874" y="472977"/>
                  </a:lnTo>
                  <a:lnTo>
                    <a:pt x="3675175" y="448079"/>
                  </a:lnTo>
                  <a:lnTo>
                    <a:pt x="3445477" y="426869"/>
                  </a:lnTo>
                  <a:lnTo>
                    <a:pt x="3215778" y="410054"/>
                  </a:lnTo>
                  <a:lnTo>
                    <a:pt x="2986080" y="395880"/>
                  </a:lnTo>
                  <a:lnTo>
                    <a:pt x="2756381" y="382857"/>
                  </a:lnTo>
                  <a:lnTo>
                    <a:pt x="2526683" y="370368"/>
                  </a:lnTo>
                  <a:lnTo>
                    <a:pt x="2296984" y="356652"/>
                  </a:lnTo>
                  <a:lnTo>
                    <a:pt x="2067286" y="342272"/>
                  </a:lnTo>
                  <a:lnTo>
                    <a:pt x="1837587" y="324946"/>
                  </a:lnTo>
                  <a:lnTo>
                    <a:pt x="1607889" y="303206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836886"/>
              <a:ext cx="4593969" cy="2465209"/>
            </a:xfrm>
            <a:custGeom>
              <a:avLst/>
              <a:pathLst>
                <a:path w="4593969" h="2465209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245322"/>
                  </a:lnTo>
                  <a:lnTo>
                    <a:pt x="1148492" y="485666"/>
                  </a:lnTo>
                  <a:lnTo>
                    <a:pt x="1378190" y="719484"/>
                  </a:lnTo>
                  <a:lnTo>
                    <a:pt x="1607889" y="929290"/>
                  </a:lnTo>
                  <a:lnTo>
                    <a:pt x="1837587" y="1122233"/>
                  </a:lnTo>
                  <a:lnTo>
                    <a:pt x="2067286" y="1297107"/>
                  </a:lnTo>
                  <a:lnTo>
                    <a:pt x="2296984" y="1457005"/>
                  </a:lnTo>
                  <a:lnTo>
                    <a:pt x="2526683" y="1604643"/>
                  </a:lnTo>
                  <a:lnTo>
                    <a:pt x="2756381" y="1739124"/>
                  </a:lnTo>
                  <a:lnTo>
                    <a:pt x="2986080" y="1862545"/>
                  </a:lnTo>
                  <a:lnTo>
                    <a:pt x="3215778" y="1975170"/>
                  </a:lnTo>
                  <a:lnTo>
                    <a:pt x="3445477" y="2076955"/>
                  </a:lnTo>
                  <a:lnTo>
                    <a:pt x="3675175" y="2170220"/>
                  </a:lnTo>
                  <a:lnTo>
                    <a:pt x="3904874" y="2254622"/>
                  </a:lnTo>
                  <a:lnTo>
                    <a:pt x="4134572" y="2331123"/>
                  </a:lnTo>
                  <a:lnTo>
                    <a:pt x="4364271" y="2401578"/>
                  </a:lnTo>
                  <a:lnTo>
                    <a:pt x="4593969" y="2465209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336471" y="2836886"/>
              <a:ext cx="4593969" cy="2272715"/>
            </a:xfrm>
            <a:custGeom>
              <a:avLst/>
              <a:pathLst>
                <a:path w="4593969" h="2272715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281594"/>
                  </a:lnTo>
                  <a:lnTo>
                    <a:pt x="1837587" y="517364"/>
                  </a:lnTo>
                  <a:lnTo>
                    <a:pt x="2067286" y="739145"/>
                  </a:lnTo>
                  <a:lnTo>
                    <a:pt x="2296984" y="941445"/>
                  </a:lnTo>
                  <a:lnTo>
                    <a:pt x="2526683" y="1130234"/>
                  </a:lnTo>
                  <a:lnTo>
                    <a:pt x="2756381" y="1302975"/>
                  </a:lnTo>
                  <a:lnTo>
                    <a:pt x="2986080" y="1462356"/>
                  </a:lnTo>
                  <a:lnTo>
                    <a:pt x="3215778" y="1609131"/>
                  </a:lnTo>
                  <a:lnTo>
                    <a:pt x="3445477" y="1743850"/>
                  </a:lnTo>
                  <a:lnTo>
                    <a:pt x="3675175" y="1868720"/>
                  </a:lnTo>
                  <a:lnTo>
                    <a:pt x="3904874" y="1983287"/>
                  </a:lnTo>
                  <a:lnTo>
                    <a:pt x="4134572" y="2087872"/>
                  </a:lnTo>
                  <a:lnTo>
                    <a:pt x="4364271" y="2184266"/>
                  </a:lnTo>
                  <a:lnTo>
                    <a:pt x="4593969" y="227271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336471" y="2836886"/>
              <a:ext cx="4593969" cy="157970"/>
            </a:xfrm>
            <a:custGeom>
              <a:avLst/>
              <a:pathLst>
                <a:path w="4593969" h="157970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157970"/>
                  </a:lnTo>
                  <a:lnTo>
                    <a:pt x="1837587" y="157035"/>
                  </a:lnTo>
                  <a:lnTo>
                    <a:pt x="2067286" y="149839"/>
                  </a:lnTo>
                  <a:lnTo>
                    <a:pt x="2296984" y="139586"/>
                  </a:lnTo>
                  <a:lnTo>
                    <a:pt x="2526683" y="128659"/>
                  </a:lnTo>
                  <a:lnTo>
                    <a:pt x="2756381" y="115553"/>
                  </a:lnTo>
                  <a:lnTo>
                    <a:pt x="2986080" y="103030"/>
                  </a:lnTo>
                  <a:lnTo>
                    <a:pt x="3215778" y="92668"/>
                  </a:lnTo>
                  <a:lnTo>
                    <a:pt x="3445477" y="85260"/>
                  </a:lnTo>
                  <a:lnTo>
                    <a:pt x="3675175" y="82822"/>
                  </a:lnTo>
                  <a:lnTo>
                    <a:pt x="3904874" y="85555"/>
                  </a:lnTo>
                  <a:lnTo>
                    <a:pt x="4134572" y="94190"/>
                  </a:lnTo>
                  <a:lnTo>
                    <a:pt x="4364271" y="111250"/>
                  </a:lnTo>
                  <a:lnTo>
                    <a:pt x="4593969" y="136351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5897366" y="294016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897366" y="5269020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5897366" y="5076526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2864945" y="1487130"/>
              <a:ext cx="1537022" cy="173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 emissions</a:t>
              </a:r>
            </a:p>
          </p:txBody>
        </p:sp>
        <p:sp>
          <p:nvSpPr>
            <p:cNvPr id="29" name="rc27"/>
            <p:cNvSpPr/>
            <p:nvPr/>
          </p:nvSpPr>
          <p:spPr>
            <a:xfrm>
              <a:off x="6644996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644996" y="4953068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44996" y="338344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44996" y="18138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2"/>
            <p:cNvSpPr/>
            <p:nvPr/>
          </p:nvSpPr>
          <p:spPr>
            <a:xfrm>
              <a:off x="6644996" y="2599335"/>
              <a:ext cx="4593969" cy="2384834"/>
            </a:xfrm>
            <a:custGeom>
              <a:avLst/>
              <a:pathLst>
                <a:path w="4593969" h="2384834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521922"/>
                  </a:lnTo>
                  <a:lnTo>
                    <a:pt x="1148492" y="700182"/>
                  </a:lnTo>
                  <a:lnTo>
                    <a:pt x="1378190" y="873156"/>
                  </a:lnTo>
                  <a:lnTo>
                    <a:pt x="1607889" y="1023929"/>
                  </a:lnTo>
                  <a:lnTo>
                    <a:pt x="1837587" y="1156977"/>
                  </a:lnTo>
                  <a:lnTo>
                    <a:pt x="2067286" y="1272434"/>
                  </a:lnTo>
                  <a:lnTo>
                    <a:pt x="2296984" y="1374955"/>
                  </a:lnTo>
                  <a:lnTo>
                    <a:pt x="2526683" y="1469074"/>
                  </a:lnTo>
                  <a:lnTo>
                    <a:pt x="2756381" y="1550602"/>
                  </a:lnTo>
                  <a:lnTo>
                    <a:pt x="2986080" y="1621837"/>
                  </a:lnTo>
                  <a:lnTo>
                    <a:pt x="3215778" y="1683981"/>
                  </a:lnTo>
                  <a:lnTo>
                    <a:pt x="3445477" y="1738349"/>
                  </a:lnTo>
                  <a:lnTo>
                    <a:pt x="3675175" y="1786399"/>
                  </a:lnTo>
                  <a:lnTo>
                    <a:pt x="3904874" y="1826939"/>
                  </a:lnTo>
                  <a:lnTo>
                    <a:pt x="4134572" y="1860551"/>
                  </a:lnTo>
                  <a:lnTo>
                    <a:pt x="4364271" y="1890632"/>
                  </a:lnTo>
                  <a:lnTo>
                    <a:pt x="4593969" y="1915238"/>
                  </a:lnTo>
                  <a:lnTo>
                    <a:pt x="4593969" y="2384834"/>
                  </a:lnTo>
                  <a:lnTo>
                    <a:pt x="4364271" y="2345014"/>
                  </a:lnTo>
                  <a:lnTo>
                    <a:pt x="4134572" y="2300093"/>
                  </a:lnTo>
                  <a:lnTo>
                    <a:pt x="3904874" y="2250611"/>
                  </a:lnTo>
                  <a:lnTo>
                    <a:pt x="3675175" y="2194459"/>
                  </a:lnTo>
                  <a:lnTo>
                    <a:pt x="3445477" y="2130027"/>
                  </a:lnTo>
                  <a:lnTo>
                    <a:pt x="3215778" y="2058831"/>
                  </a:lnTo>
                  <a:lnTo>
                    <a:pt x="2986080" y="1979383"/>
                  </a:lnTo>
                  <a:lnTo>
                    <a:pt x="2756381" y="1889243"/>
                  </a:lnTo>
                  <a:lnTo>
                    <a:pt x="2526683" y="1787885"/>
                  </a:lnTo>
                  <a:lnTo>
                    <a:pt x="2296984" y="1673933"/>
                  </a:lnTo>
                  <a:lnTo>
                    <a:pt x="2067286" y="1549610"/>
                  </a:lnTo>
                  <a:lnTo>
                    <a:pt x="1837587" y="1410410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644996" y="2603259"/>
              <a:ext cx="4593969" cy="1911314"/>
            </a:xfrm>
            <a:custGeom>
              <a:avLst/>
              <a:pathLst>
                <a:path w="4593969" h="1911314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517997"/>
                  </a:lnTo>
                  <a:lnTo>
                    <a:pt x="1148492" y="696258"/>
                  </a:lnTo>
                  <a:lnTo>
                    <a:pt x="1378190" y="869232"/>
                  </a:lnTo>
                  <a:lnTo>
                    <a:pt x="1607889" y="1020005"/>
                  </a:lnTo>
                  <a:lnTo>
                    <a:pt x="1837587" y="1153053"/>
                  </a:lnTo>
                  <a:lnTo>
                    <a:pt x="2067286" y="1268510"/>
                  </a:lnTo>
                  <a:lnTo>
                    <a:pt x="2296984" y="1371031"/>
                  </a:lnTo>
                  <a:lnTo>
                    <a:pt x="2526683" y="1465149"/>
                  </a:lnTo>
                  <a:lnTo>
                    <a:pt x="2756381" y="1546678"/>
                  </a:lnTo>
                  <a:lnTo>
                    <a:pt x="2986080" y="1617912"/>
                  </a:lnTo>
                  <a:lnTo>
                    <a:pt x="3215778" y="1680057"/>
                  </a:lnTo>
                  <a:lnTo>
                    <a:pt x="3445477" y="1734425"/>
                  </a:lnTo>
                  <a:lnTo>
                    <a:pt x="3675175" y="1782474"/>
                  </a:lnTo>
                  <a:lnTo>
                    <a:pt x="3904874" y="1823015"/>
                  </a:lnTo>
                  <a:lnTo>
                    <a:pt x="4134572" y="1856627"/>
                  </a:lnTo>
                  <a:lnTo>
                    <a:pt x="4364271" y="1886708"/>
                  </a:lnTo>
                  <a:lnTo>
                    <a:pt x="4593969" y="19113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644996" y="2599335"/>
              <a:ext cx="4593969" cy="2384834"/>
            </a:xfrm>
            <a:custGeom>
              <a:avLst/>
              <a:pathLst>
                <a:path w="4593969" h="2384834">
                  <a:moveTo>
                    <a:pt x="4593969" y="2384834"/>
                  </a:moveTo>
                  <a:lnTo>
                    <a:pt x="4364271" y="2345014"/>
                  </a:lnTo>
                  <a:lnTo>
                    <a:pt x="4134572" y="2300093"/>
                  </a:lnTo>
                  <a:lnTo>
                    <a:pt x="3904874" y="2250611"/>
                  </a:lnTo>
                  <a:lnTo>
                    <a:pt x="3675175" y="2194459"/>
                  </a:lnTo>
                  <a:lnTo>
                    <a:pt x="3445477" y="2130027"/>
                  </a:lnTo>
                  <a:lnTo>
                    <a:pt x="3215778" y="2058831"/>
                  </a:lnTo>
                  <a:lnTo>
                    <a:pt x="2986080" y="1979383"/>
                  </a:lnTo>
                  <a:lnTo>
                    <a:pt x="2756381" y="1889243"/>
                  </a:lnTo>
                  <a:lnTo>
                    <a:pt x="2526683" y="1787885"/>
                  </a:lnTo>
                  <a:lnTo>
                    <a:pt x="2296984" y="1673933"/>
                  </a:lnTo>
                  <a:lnTo>
                    <a:pt x="2067286" y="1549610"/>
                  </a:lnTo>
                  <a:lnTo>
                    <a:pt x="1837587" y="1410410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5"/>
            <p:cNvSpPr/>
            <p:nvPr/>
          </p:nvSpPr>
          <p:spPr>
            <a:xfrm>
              <a:off x="6644996" y="2599335"/>
              <a:ext cx="4593969" cy="2306244"/>
            </a:xfrm>
            <a:custGeom>
              <a:avLst/>
              <a:pathLst>
                <a:path w="4593969" h="2306244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723423"/>
                  </a:lnTo>
                  <a:lnTo>
                    <a:pt x="1837587" y="873217"/>
                  </a:lnTo>
                  <a:lnTo>
                    <a:pt x="2067286" y="1007588"/>
                  </a:lnTo>
                  <a:lnTo>
                    <a:pt x="2296984" y="1127702"/>
                  </a:lnTo>
                  <a:lnTo>
                    <a:pt x="2526683" y="1239319"/>
                  </a:lnTo>
                  <a:lnTo>
                    <a:pt x="2756381" y="1337304"/>
                  </a:lnTo>
                  <a:lnTo>
                    <a:pt x="2986080" y="1424169"/>
                  </a:lnTo>
                  <a:lnTo>
                    <a:pt x="3215778" y="1501378"/>
                  </a:lnTo>
                  <a:lnTo>
                    <a:pt x="3445477" y="1570457"/>
                  </a:lnTo>
                  <a:lnTo>
                    <a:pt x="3675175" y="1632795"/>
                  </a:lnTo>
                  <a:lnTo>
                    <a:pt x="3904874" y="1687187"/>
                  </a:lnTo>
                  <a:lnTo>
                    <a:pt x="4134572" y="1733856"/>
                  </a:lnTo>
                  <a:lnTo>
                    <a:pt x="4364271" y="1776184"/>
                  </a:lnTo>
                  <a:lnTo>
                    <a:pt x="4593969" y="1812660"/>
                  </a:lnTo>
                  <a:lnTo>
                    <a:pt x="4593969" y="2306244"/>
                  </a:lnTo>
                  <a:lnTo>
                    <a:pt x="4364271" y="2256149"/>
                  </a:lnTo>
                  <a:lnTo>
                    <a:pt x="4134572" y="2200394"/>
                  </a:lnTo>
                  <a:lnTo>
                    <a:pt x="3904874" y="2139102"/>
                  </a:lnTo>
                  <a:lnTo>
                    <a:pt x="3675175" y="2070187"/>
                  </a:lnTo>
                  <a:lnTo>
                    <a:pt x="3445477" y="1992230"/>
                  </a:lnTo>
                  <a:lnTo>
                    <a:pt x="3215778" y="1906794"/>
                  </a:lnTo>
                  <a:lnTo>
                    <a:pt x="2986080" y="1812424"/>
                  </a:lnTo>
                  <a:lnTo>
                    <a:pt x="2756381" y="1706387"/>
                  </a:lnTo>
                  <a:lnTo>
                    <a:pt x="2526683" y="1587976"/>
                  </a:lnTo>
                  <a:lnTo>
                    <a:pt x="2296984" y="1455689"/>
                  </a:lnTo>
                  <a:lnTo>
                    <a:pt x="2067286" y="1312456"/>
                  </a:lnTo>
                  <a:lnTo>
                    <a:pt x="1837587" y="1152646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644996" y="2603259"/>
              <a:ext cx="4593969" cy="1808736"/>
            </a:xfrm>
            <a:custGeom>
              <a:avLst/>
              <a:pathLst>
                <a:path w="4593969" h="1808736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719499"/>
                  </a:lnTo>
                  <a:lnTo>
                    <a:pt x="1837587" y="869293"/>
                  </a:lnTo>
                  <a:lnTo>
                    <a:pt x="2067286" y="1003664"/>
                  </a:lnTo>
                  <a:lnTo>
                    <a:pt x="2296984" y="1123778"/>
                  </a:lnTo>
                  <a:lnTo>
                    <a:pt x="2526683" y="1235395"/>
                  </a:lnTo>
                  <a:lnTo>
                    <a:pt x="2756381" y="1333380"/>
                  </a:lnTo>
                  <a:lnTo>
                    <a:pt x="2986080" y="1420244"/>
                  </a:lnTo>
                  <a:lnTo>
                    <a:pt x="3215778" y="1497454"/>
                  </a:lnTo>
                  <a:lnTo>
                    <a:pt x="3445477" y="1566533"/>
                  </a:lnTo>
                  <a:lnTo>
                    <a:pt x="3675175" y="1628871"/>
                  </a:lnTo>
                  <a:lnTo>
                    <a:pt x="3904874" y="1683263"/>
                  </a:lnTo>
                  <a:lnTo>
                    <a:pt x="4134572" y="1729932"/>
                  </a:lnTo>
                  <a:lnTo>
                    <a:pt x="4364271" y="1772260"/>
                  </a:lnTo>
                  <a:lnTo>
                    <a:pt x="4593969" y="18087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644996" y="2599335"/>
              <a:ext cx="4593969" cy="2306244"/>
            </a:xfrm>
            <a:custGeom>
              <a:avLst/>
              <a:pathLst>
                <a:path w="4593969" h="2306244">
                  <a:moveTo>
                    <a:pt x="4593969" y="2306244"/>
                  </a:moveTo>
                  <a:lnTo>
                    <a:pt x="4364271" y="2256149"/>
                  </a:lnTo>
                  <a:lnTo>
                    <a:pt x="4134572" y="2200394"/>
                  </a:lnTo>
                  <a:lnTo>
                    <a:pt x="3904874" y="2139102"/>
                  </a:lnTo>
                  <a:lnTo>
                    <a:pt x="3675175" y="2070187"/>
                  </a:lnTo>
                  <a:lnTo>
                    <a:pt x="3445477" y="1992230"/>
                  </a:lnTo>
                  <a:lnTo>
                    <a:pt x="3215778" y="1906794"/>
                  </a:lnTo>
                  <a:lnTo>
                    <a:pt x="2986080" y="1812424"/>
                  </a:lnTo>
                  <a:lnTo>
                    <a:pt x="2756381" y="1706387"/>
                  </a:lnTo>
                  <a:lnTo>
                    <a:pt x="2526683" y="1587976"/>
                  </a:lnTo>
                  <a:lnTo>
                    <a:pt x="2296984" y="1455689"/>
                  </a:lnTo>
                  <a:lnTo>
                    <a:pt x="2067286" y="1312456"/>
                  </a:lnTo>
                  <a:lnTo>
                    <a:pt x="1837587" y="1152646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38"/>
            <p:cNvSpPr/>
            <p:nvPr/>
          </p:nvSpPr>
          <p:spPr>
            <a:xfrm>
              <a:off x="6644996" y="2599335"/>
              <a:ext cx="4593969" cy="1469935"/>
            </a:xfrm>
            <a:custGeom>
              <a:avLst/>
              <a:pathLst>
                <a:path w="4593969" h="1469935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666450"/>
                  </a:lnTo>
                  <a:lnTo>
                    <a:pt x="1837587" y="705803"/>
                  </a:lnTo>
                  <a:lnTo>
                    <a:pt x="2067286" y="731448"/>
                  </a:lnTo>
                  <a:lnTo>
                    <a:pt x="2296984" y="748492"/>
                  </a:lnTo>
                  <a:lnTo>
                    <a:pt x="2526683" y="761426"/>
                  </a:lnTo>
                  <a:lnTo>
                    <a:pt x="2756381" y="765703"/>
                  </a:lnTo>
                  <a:lnTo>
                    <a:pt x="2986080" y="764238"/>
                  </a:lnTo>
                  <a:lnTo>
                    <a:pt x="3215778" y="759254"/>
                  </a:lnTo>
                  <a:lnTo>
                    <a:pt x="3445477" y="752467"/>
                  </a:lnTo>
                  <a:lnTo>
                    <a:pt x="3675175" y="745313"/>
                  </a:lnTo>
                  <a:lnTo>
                    <a:pt x="3904874" y="737270"/>
                  </a:lnTo>
                  <a:lnTo>
                    <a:pt x="4134572" y="728765"/>
                  </a:lnTo>
                  <a:lnTo>
                    <a:pt x="4364271" y="723995"/>
                  </a:lnTo>
                  <a:lnTo>
                    <a:pt x="4593969" y="721088"/>
                  </a:lnTo>
                  <a:lnTo>
                    <a:pt x="4593969" y="1469935"/>
                  </a:lnTo>
                  <a:lnTo>
                    <a:pt x="4364271" y="1439160"/>
                  </a:lnTo>
                  <a:lnTo>
                    <a:pt x="4134572" y="1409467"/>
                  </a:lnTo>
                  <a:lnTo>
                    <a:pt x="3904874" y="1381158"/>
                  </a:lnTo>
                  <a:lnTo>
                    <a:pt x="3675175" y="1352174"/>
                  </a:lnTo>
                  <a:lnTo>
                    <a:pt x="3445477" y="1320870"/>
                  </a:lnTo>
                  <a:lnTo>
                    <a:pt x="3215778" y="1288895"/>
                  </a:lnTo>
                  <a:lnTo>
                    <a:pt x="2986080" y="1255015"/>
                  </a:lnTo>
                  <a:lnTo>
                    <a:pt x="2756381" y="1216365"/>
                  </a:lnTo>
                  <a:lnTo>
                    <a:pt x="2526683" y="1172161"/>
                  </a:lnTo>
                  <a:lnTo>
                    <a:pt x="2296984" y="1120968"/>
                  </a:lnTo>
                  <a:lnTo>
                    <a:pt x="2067286" y="1065188"/>
                  </a:lnTo>
                  <a:lnTo>
                    <a:pt x="1837587" y="1000569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44996" y="2603259"/>
              <a:ext cx="4593969" cy="761779"/>
            </a:xfrm>
            <a:custGeom>
              <a:avLst/>
              <a:pathLst>
                <a:path w="4593969" h="761779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662525"/>
                  </a:lnTo>
                  <a:lnTo>
                    <a:pt x="1837587" y="701879"/>
                  </a:lnTo>
                  <a:lnTo>
                    <a:pt x="2067286" y="727524"/>
                  </a:lnTo>
                  <a:lnTo>
                    <a:pt x="2296984" y="744568"/>
                  </a:lnTo>
                  <a:lnTo>
                    <a:pt x="2526683" y="757502"/>
                  </a:lnTo>
                  <a:lnTo>
                    <a:pt x="2756381" y="761779"/>
                  </a:lnTo>
                  <a:lnTo>
                    <a:pt x="2986080" y="760314"/>
                  </a:lnTo>
                  <a:lnTo>
                    <a:pt x="3215778" y="755330"/>
                  </a:lnTo>
                  <a:lnTo>
                    <a:pt x="3445477" y="748543"/>
                  </a:lnTo>
                  <a:lnTo>
                    <a:pt x="3675175" y="741389"/>
                  </a:lnTo>
                  <a:lnTo>
                    <a:pt x="3904874" y="733346"/>
                  </a:lnTo>
                  <a:lnTo>
                    <a:pt x="4134572" y="724841"/>
                  </a:lnTo>
                  <a:lnTo>
                    <a:pt x="4364271" y="720071"/>
                  </a:lnTo>
                  <a:lnTo>
                    <a:pt x="4593969" y="7171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644996" y="2599335"/>
              <a:ext cx="4593969" cy="1469935"/>
            </a:xfrm>
            <a:custGeom>
              <a:avLst/>
              <a:pathLst>
                <a:path w="4593969" h="1469935">
                  <a:moveTo>
                    <a:pt x="4593969" y="1469935"/>
                  </a:moveTo>
                  <a:lnTo>
                    <a:pt x="4364271" y="1439160"/>
                  </a:lnTo>
                  <a:lnTo>
                    <a:pt x="4134572" y="1409467"/>
                  </a:lnTo>
                  <a:lnTo>
                    <a:pt x="3904874" y="1381158"/>
                  </a:lnTo>
                  <a:lnTo>
                    <a:pt x="3675175" y="1352174"/>
                  </a:lnTo>
                  <a:lnTo>
                    <a:pt x="3445477" y="1320870"/>
                  </a:lnTo>
                  <a:lnTo>
                    <a:pt x="3215778" y="1288895"/>
                  </a:lnTo>
                  <a:lnTo>
                    <a:pt x="2986080" y="1255015"/>
                  </a:lnTo>
                  <a:lnTo>
                    <a:pt x="2756381" y="1216365"/>
                  </a:lnTo>
                  <a:lnTo>
                    <a:pt x="2526683" y="1172161"/>
                  </a:lnTo>
                  <a:lnTo>
                    <a:pt x="2296984" y="1120968"/>
                  </a:lnTo>
                  <a:lnTo>
                    <a:pt x="2067286" y="1065188"/>
                  </a:lnTo>
                  <a:lnTo>
                    <a:pt x="1837587" y="1000569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644996" y="2601297"/>
              <a:ext cx="4593969" cy="2162870"/>
            </a:xfrm>
            <a:custGeom>
              <a:avLst/>
              <a:pathLst>
                <a:path w="4593969" h="2162870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600316"/>
                  </a:lnTo>
                  <a:lnTo>
                    <a:pt x="1148492" y="793744"/>
                  </a:lnTo>
                  <a:lnTo>
                    <a:pt x="1378190" y="976937"/>
                  </a:lnTo>
                  <a:lnTo>
                    <a:pt x="1607889" y="1139038"/>
                  </a:lnTo>
                  <a:lnTo>
                    <a:pt x="1837587" y="1284347"/>
                  </a:lnTo>
                  <a:lnTo>
                    <a:pt x="2067286" y="1412414"/>
                  </a:lnTo>
                  <a:lnTo>
                    <a:pt x="2296984" y="1526632"/>
                  </a:lnTo>
                  <a:lnTo>
                    <a:pt x="2526683" y="1631512"/>
                  </a:lnTo>
                  <a:lnTo>
                    <a:pt x="2756381" y="1723889"/>
                  </a:lnTo>
                  <a:lnTo>
                    <a:pt x="2986080" y="1805566"/>
                  </a:lnTo>
                  <a:lnTo>
                    <a:pt x="3215778" y="1877367"/>
                  </a:lnTo>
                  <a:lnTo>
                    <a:pt x="3445477" y="1941204"/>
                  </a:lnTo>
                  <a:lnTo>
                    <a:pt x="3675175" y="1998550"/>
                  </a:lnTo>
                  <a:lnTo>
                    <a:pt x="3904874" y="2048015"/>
                  </a:lnTo>
                  <a:lnTo>
                    <a:pt x="4134572" y="2090742"/>
                  </a:lnTo>
                  <a:lnTo>
                    <a:pt x="4364271" y="2129420"/>
                  </a:lnTo>
                  <a:lnTo>
                    <a:pt x="4593969" y="216287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644996" y="2601297"/>
              <a:ext cx="4593969" cy="2073042"/>
            </a:xfrm>
            <a:custGeom>
              <a:avLst/>
              <a:pathLst>
                <a:path w="4593969" h="2073042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850665"/>
                  </a:lnTo>
                  <a:lnTo>
                    <a:pt x="1837587" y="1013853"/>
                  </a:lnTo>
                  <a:lnTo>
                    <a:pt x="2067286" y="1161749"/>
                  </a:lnTo>
                  <a:lnTo>
                    <a:pt x="2296984" y="1294287"/>
                  </a:lnTo>
                  <a:lnTo>
                    <a:pt x="2526683" y="1417148"/>
                  </a:lnTo>
                  <a:lnTo>
                    <a:pt x="2756381" y="1526345"/>
                  </a:lnTo>
                  <a:lnTo>
                    <a:pt x="2986080" y="1623846"/>
                  </a:lnTo>
                  <a:lnTo>
                    <a:pt x="3215778" y="1710693"/>
                  </a:lnTo>
                  <a:lnTo>
                    <a:pt x="3445477" y="1789050"/>
                  </a:lnTo>
                  <a:lnTo>
                    <a:pt x="3675175" y="1860337"/>
                  </a:lnTo>
                  <a:lnTo>
                    <a:pt x="3904874" y="1923131"/>
                  </a:lnTo>
                  <a:lnTo>
                    <a:pt x="4134572" y="1978305"/>
                  </a:lnTo>
                  <a:lnTo>
                    <a:pt x="4364271" y="2028526"/>
                  </a:lnTo>
                  <a:lnTo>
                    <a:pt x="4593969" y="2073042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644996" y="2601297"/>
              <a:ext cx="4593969" cy="1117145"/>
            </a:xfrm>
            <a:custGeom>
              <a:avLst/>
              <a:pathLst>
                <a:path w="4593969" h="1117145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795992"/>
                  </a:lnTo>
                  <a:lnTo>
                    <a:pt x="1837587" y="854266"/>
                  </a:lnTo>
                  <a:lnTo>
                    <a:pt x="2067286" y="900394"/>
                  </a:lnTo>
                  <a:lnTo>
                    <a:pt x="2296984" y="937939"/>
                  </a:lnTo>
                  <a:lnTo>
                    <a:pt x="2526683" y="971266"/>
                  </a:lnTo>
                  <a:lnTo>
                    <a:pt x="2756381" y="996962"/>
                  </a:lnTo>
                  <a:lnTo>
                    <a:pt x="2986080" y="1017160"/>
                  </a:lnTo>
                  <a:lnTo>
                    <a:pt x="3215778" y="1033307"/>
                  </a:lnTo>
                  <a:lnTo>
                    <a:pt x="3445477" y="1047736"/>
                  </a:lnTo>
                  <a:lnTo>
                    <a:pt x="3675175" y="1061777"/>
                  </a:lnTo>
                  <a:lnTo>
                    <a:pt x="3904874" y="1074276"/>
                  </a:lnTo>
                  <a:lnTo>
                    <a:pt x="4134572" y="1086329"/>
                  </a:lnTo>
                  <a:lnTo>
                    <a:pt x="4364271" y="1100955"/>
                  </a:lnTo>
                  <a:lnTo>
                    <a:pt x="4593969" y="1117145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1205891" y="3685367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1205891" y="4731093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1205891" y="4641264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8071727" y="1491818"/>
              <a:ext cx="1740507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PM2.5 emissions</a:t>
              </a:r>
            </a:p>
          </p:txBody>
        </p:sp>
        <p:sp>
          <p:nvSpPr>
            <p:cNvPr id="50" name="pl48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63345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93044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337918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567616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7" name="pl55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64499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894198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3896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639072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68770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98469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15374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15374" y="4874654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15374" y="3305143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15374" y="1731168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979713" y="5276668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79713" y="4113077"/>
              <a:ext cx="254272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52576" y="2949822"/>
              <a:ext cx="381409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52576" y="1786343"/>
              <a:ext cx="381409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</p:grp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709336" y="1109887"/>
              <a:ext cx="8688725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709336" y="5046471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09336" y="2586106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56277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163232" y="4933566"/>
              <a:ext cx="225810" cy="22581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6876592" y="2473201"/>
              <a:ext cx="225810" cy="22581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136057" y="1398607"/>
              <a:ext cx="2526919" cy="898779"/>
            </a:xfrm>
            <a:custGeom>
              <a:avLst/>
              <a:pathLst>
                <a:path w="2526919" h="898779">
                  <a:moveTo>
                    <a:pt x="27431" y="898779"/>
                  </a:moveTo>
                  <a:lnTo>
                    <a:pt x="2499487" y="898779"/>
                  </a:lnTo>
                  <a:lnTo>
                    <a:pt x="2498382" y="898757"/>
                  </a:lnTo>
                  <a:lnTo>
                    <a:pt x="2502793" y="898579"/>
                  </a:lnTo>
                  <a:lnTo>
                    <a:pt x="2507119" y="897696"/>
                  </a:lnTo>
                  <a:lnTo>
                    <a:pt x="2511247" y="896131"/>
                  </a:lnTo>
                  <a:lnTo>
                    <a:pt x="2515070" y="893923"/>
                  </a:lnTo>
                  <a:lnTo>
                    <a:pt x="2518490" y="891131"/>
                  </a:lnTo>
                  <a:lnTo>
                    <a:pt x="2521417" y="887827"/>
                  </a:lnTo>
                  <a:lnTo>
                    <a:pt x="2523777" y="884096"/>
                  </a:lnTo>
                  <a:lnTo>
                    <a:pt x="2525507" y="880034"/>
                  </a:lnTo>
                  <a:lnTo>
                    <a:pt x="2526564" y="875748"/>
                  </a:lnTo>
                  <a:lnTo>
                    <a:pt x="2526919" y="871347"/>
                  </a:lnTo>
                  <a:lnTo>
                    <a:pt x="2526919" y="27431"/>
                  </a:lnTo>
                  <a:lnTo>
                    <a:pt x="2526564" y="23031"/>
                  </a:lnTo>
                  <a:lnTo>
                    <a:pt x="2525507" y="18745"/>
                  </a:lnTo>
                  <a:lnTo>
                    <a:pt x="2523777" y="14683"/>
                  </a:lnTo>
                  <a:lnTo>
                    <a:pt x="2521417" y="10952"/>
                  </a:lnTo>
                  <a:lnTo>
                    <a:pt x="2518490" y="7647"/>
                  </a:lnTo>
                  <a:lnTo>
                    <a:pt x="2515070" y="4855"/>
                  </a:lnTo>
                  <a:lnTo>
                    <a:pt x="2511247" y="2648"/>
                  </a:lnTo>
                  <a:lnTo>
                    <a:pt x="2507119" y="1083"/>
                  </a:lnTo>
                  <a:lnTo>
                    <a:pt x="2502793" y="200"/>
                  </a:lnTo>
                  <a:lnTo>
                    <a:pt x="24994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4181777" y="1440792"/>
              <a:ext cx="285750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We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4520454" y="1440513"/>
              <a:ext cx="719956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estimate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93337" y="1440513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664012" y="1475581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928833" y="1436793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181777" y="1611059"/>
              <a:ext cx="412718" cy="179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4647423" y="1650312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166182" y="1653847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483651" y="1649847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181777" y="1855647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636819" y="1822532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155578" y="1859274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181777" y="2072143"/>
              <a:ext cx="911014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2026-2030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525166" y="3858972"/>
              <a:ext cx="1891051" cy="898779"/>
            </a:xfrm>
            <a:custGeom>
              <a:avLst/>
              <a:pathLst>
                <a:path w="1891051" h="898779">
                  <a:moveTo>
                    <a:pt x="27432" y="898779"/>
                  </a:moveTo>
                  <a:lnTo>
                    <a:pt x="1863619" y="898779"/>
                  </a:lnTo>
                  <a:lnTo>
                    <a:pt x="1862514" y="898757"/>
                  </a:lnTo>
                  <a:lnTo>
                    <a:pt x="1866925" y="898579"/>
                  </a:lnTo>
                  <a:lnTo>
                    <a:pt x="1871251" y="897696"/>
                  </a:lnTo>
                  <a:lnTo>
                    <a:pt x="1875378" y="896131"/>
                  </a:lnTo>
                  <a:lnTo>
                    <a:pt x="1879202" y="893923"/>
                  </a:lnTo>
                  <a:lnTo>
                    <a:pt x="1882621" y="891131"/>
                  </a:lnTo>
                  <a:lnTo>
                    <a:pt x="1885549" y="887827"/>
                  </a:lnTo>
                  <a:lnTo>
                    <a:pt x="1887908" y="884096"/>
                  </a:lnTo>
                  <a:lnTo>
                    <a:pt x="1889639" y="880034"/>
                  </a:lnTo>
                  <a:lnTo>
                    <a:pt x="1890695" y="875748"/>
                  </a:lnTo>
                  <a:lnTo>
                    <a:pt x="1891051" y="871347"/>
                  </a:lnTo>
                  <a:lnTo>
                    <a:pt x="1891051" y="27431"/>
                  </a:lnTo>
                  <a:lnTo>
                    <a:pt x="1890695" y="23031"/>
                  </a:lnTo>
                  <a:lnTo>
                    <a:pt x="1889639" y="18745"/>
                  </a:lnTo>
                  <a:lnTo>
                    <a:pt x="1887908" y="14683"/>
                  </a:lnTo>
                  <a:lnTo>
                    <a:pt x="1885549" y="10952"/>
                  </a:lnTo>
                  <a:lnTo>
                    <a:pt x="1882621" y="7647"/>
                  </a:lnTo>
                  <a:lnTo>
                    <a:pt x="1879202" y="4855"/>
                  </a:lnTo>
                  <a:lnTo>
                    <a:pt x="1875378" y="2648"/>
                  </a:lnTo>
                  <a:lnTo>
                    <a:pt x="1871251" y="1083"/>
                  </a:lnTo>
                  <a:lnTo>
                    <a:pt x="1866925" y="200"/>
                  </a:lnTo>
                  <a:lnTo>
                    <a:pt x="18636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6654694" y="3900692"/>
              <a:ext cx="338956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046577" y="3900878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417252" y="3935946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82074" y="3897157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570886" y="4109375"/>
              <a:ext cx="963383" cy="141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587196" y="4110677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105955" y="4114212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920167" y="4319732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449623" y="4316011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904665" y="4282897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7025276" y="4529159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1377" y="4532508"/>
              <a:ext cx="699120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2025-29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495935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412728" y="2452998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2709336" y="6522690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70933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84941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98949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91295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6965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245506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2022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59514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735224" y="6624171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8753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2031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101538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2034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36150" y="1109887"/>
              <a:ext cx="9361911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880861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725573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570285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14996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259708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36150" y="1499382"/>
              <a:ext cx="7631044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36150" y="2200473"/>
              <a:ext cx="3964157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36150" y="2901563"/>
              <a:ext cx="1031270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36150" y="3836351"/>
              <a:ext cx="1999072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036150" y="4537441"/>
              <a:ext cx="1177029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036150" y="5238532"/>
              <a:ext cx="266049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412728" y="4592485"/>
              <a:ext cx="520935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23990" y="4885919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853618" y="2301839"/>
              <a:ext cx="1080045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323990" y="2548950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61" name="pl59"/>
            <p:cNvSpPr/>
            <p:nvPr/>
          </p:nvSpPr>
          <p:spPr>
            <a:xfrm>
              <a:off x="1979213" y="4849037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979213" y="2512069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972581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690157" y="6353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5439544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84256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128967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2,000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0973679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2,500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031027" y="6574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40775" y="1109888"/>
              <a:ext cx="9857286" cy="4884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40775" y="5103140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40775" y="4211988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40775" y="2429684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540775" y="1538532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13550" cap="flat">
              <a:solidFill>
                <a:srgbClr val="57575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81197" y="3320836"/>
              <a:ext cx="961686" cy="993496"/>
            </a:xfrm>
            <a:prstGeom prst="rect">
              <a:avLst/>
            </a:prstGeom>
            <a:solidFill>
              <a:srgbClr val="2B2B2B">
                <a:alpha val="94901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83305" y="4314332"/>
              <a:ext cx="961686" cy="834810"/>
            </a:xfrm>
            <a:prstGeom prst="rect">
              <a:avLst/>
            </a:prstGeom>
            <a:solidFill>
              <a:srgbClr val="621214">
                <a:alpha val="94901"/>
              </a:srgbClr>
            </a:solidFill>
            <a:ln w="13550" cap="sq">
              <a:solidFill>
                <a:srgbClr val="62121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185413" y="5149143"/>
              <a:ext cx="961686" cy="121765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13550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387521" y="5106847"/>
              <a:ext cx="961686" cy="164060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13550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589629" y="4889536"/>
              <a:ext cx="961686" cy="21731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13550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91737" y="4522416"/>
              <a:ext cx="961686" cy="367119"/>
            </a:xfrm>
            <a:prstGeom prst="rect">
              <a:avLst/>
            </a:prstGeom>
            <a:solidFill>
              <a:srgbClr val="FFE07F">
                <a:alpha val="94901"/>
              </a:srgbClr>
            </a:solidFill>
            <a:ln w="13550" cap="sq">
              <a:solidFill>
                <a:srgbClr val="FFE07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993845" y="3944900"/>
              <a:ext cx="961686" cy="577516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13550" cap="sq">
              <a:solidFill>
                <a:srgbClr val="A3C7D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195953" y="1726486"/>
              <a:ext cx="961686" cy="2218413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13550" cap="sq">
              <a:solidFill>
                <a:srgbClr val="3E81C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81197" y="4314332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983305" y="5149143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185413" y="5270908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387521" y="5106847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6589629" y="4889536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7791737" y="4522416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993845" y="3944900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2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0" name="pg58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3" name="pg61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2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6" name="pg64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5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9" name="pg67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2" name="pg70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1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5" name="pg73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8" name="pg76"/>
            <p:cNvSpPr/>
            <p:nvPr/>
          </p:nvSpPr>
          <p:spPr>
            <a:xfrm>
              <a:off x="1919660" y="4463581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7"/>
            <p:cNvSpPr/>
            <p:nvPr/>
          </p:nvSpPr>
          <p:spPr>
            <a:xfrm>
              <a:off x="1937948" y="4442132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-$5.6b</a:t>
              </a:r>
            </a:p>
          </p:txBody>
        </p:sp>
        <p:sp>
          <p:nvSpPr>
            <p:cNvPr id="80" name="pg78"/>
            <p:cNvSpPr/>
            <p:nvPr/>
          </p:nvSpPr>
          <p:spPr>
            <a:xfrm>
              <a:off x="3121768" y="5298392"/>
              <a:ext cx="684759" cy="200547"/>
            </a:xfrm>
            <a:custGeom>
              <a:avLst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3140056" y="5276943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-$4.7b</a:t>
              </a:r>
            </a:p>
          </p:txBody>
        </p:sp>
        <p:sp>
          <p:nvSpPr>
            <p:cNvPr id="82" name="pg80"/>
            <p:cNvSpPr/>
            <p:nvPr/>
          </p:nvSpPr>
          <p:spPr>
            <a:xfrm>
              <a:off x="4323876" y="5420157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1"/>
            <p:cNvSpPr/>
            <p:nvPr/>
          </p:nvSpPr>
          <p:spPr>
            <a:xfrm>
              <a:off x="4342164" y="5398708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-$0.7b</a:t>
              </a:r>
            </a:p>
          </p:txBody>
        </p:sp>
        <p:sp>
          <p:nvSpPr>
            <p:cNvPr id="84" name="pg82"/>
            <p:cNvSpPr/>
            <p:nvPr/>
          </p:nvSpPr>
          <p:spPr>
            <a:xfrm>
              <a:off x="5564047" y="4757051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5582335" y="4735602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$0.9b</a:t>
              </a:r>
            </a:p>
          </p:txBody>
        </p:sp>
        <p:sp>
          <p:nvSpPr>
            <p:cNvPr id="86" name="pg84"/>
            <p:cNvSpPr/>
            <p:nvPr/>
          </p:nvSpPr>
          <p:spPr>
            <a:xfrm>
              <a:off x="6766155" y="4539739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5"/>
            <p:cNvSpPr/>
            <p:nvPr/>
          </p:nvSpPr>
          <p:spPr>
            <a:xfrm>
              <a:off x="6784443" y="4518290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$1.2b</a:t>
              </a:r>
            </a:p>
          </p:txBody>
        </p:sp>
        <p:sp>
          <p:nvSpPr>
            <p:cNvPr id="88" name="pg86"/>
            <p:cNvSpPr/>
            <p:nvPr/>
          </p:nvSpPr>
          <p:spPr>
            <a:xfrm>
              <a:off x="7968263" y="4172620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2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7986551" y="4151171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E07F">
                      <a:alpha val="100000"/>
                    </a:srgbClr>
                  </a:solidFill>
                  <a:latin typeface="Helvetica"/>
                  <a:cs typeface="Helvetica"/>
                </a:rPr>
                <a:t>$2.1b</a:t>
              </a:r>
            </a:p>
          </p:txBody>
        </p:sp>
        <p:sp>
          <p:nvSpPr>
            <p:cNvPr id="90" name="pg88"/>
            <p:cNvSpPr/>
            <p:nvPr/>
          </p:nvSpPr>
          <p:spPr>
            <a:xfrm>
              <a:off x="9170372" y="3595103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188660" y="3573654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$3.2b</a:t>
              </a:r>
            </a:p>
          </p:txBody>
        </p:sp>
        <p:sp>
          <p:nvSpPr>
            <p:cNvPr id="92" name="pg90"/>
            <p:cNvSpPr/>
            <p:nvPr/>
          </p:nvSpPr>
          <p:spPr>
            <a:xfrm>
              <a:off x="10308911" y="1376690"/>
              <a:ext cx="735770" cy="200547"/>
            </a:xfrm>
            <a:custGeom>
              <a:avLst/>
              <a:pathLst>
                <a:path w="735770" h="200547">
                  <a:moveTo>
                    <a:pt x="27431" y="200547"/>
                  </a:moveTo>
                  <a:lnTo>
                    <a:pt x="708338" y="200547"/>
                  </a:lnTo>
                  <a:lnTo>
                    <a:pt x="707233" y="200525"/>
                  </a:lnTo>
                  <a:lnTo>
                    <a:pt x="711645" y="200347"/>
                  </a:lnTo>
                  <a:lnTo>
                    <a:pt x="715970" y="199464"/>
                  </a:lnTo>
                  <a:lnTo>
                    <a:pt x="720098" y="197898"/>
                  </a:lnTo>
                  <a:lnTo>
                    <a:pt x="723921" y="195691"/>
                  </a:lnTo>
                  <a:lnTo>
                    <a:pt x="727341" y="192899"/>
                  </a:lnTo>
                  <a:lnTo>
                    <a:pt x="730268" y="189594"/>
                  </a:lnTo>
                  <a:lnTo>
                    <a:pt x="732628" y="185863"/>
                  </a:lnTo>
                  <a:lnTo>
                    <a:pt x="734358" y="181802"/>
                  </a:lnTo>
                  <a:lnTo>
                    <a:pt x="735415" y="177515"/>
                  </a:lnTo>
                  <a:lnTo>
                    <a:pt x="735770" y="173115"/>
                  </a:lnTo>
                  <a:lnTo>
                    <a:pt x="735770" y="27432"/>
                  </a:lnTo>
                  <a:lnTo>
                    <a:pt x="735415" y="23031"/>
                  </a:lnTo>
                  <a:lnTo>
                    <a:pt x="734358" y="18745"/>
                  </a:lnTo>
                  <a:lnTo>
                    <a:pt x="732628" y="14683"/>
                  </a:lnTo>
                  <a:lnTo>
                    <a:pt x="730268" y="10952"/>
                  </a:lnTo>
                  <a:lnTo>
                    <a:pt x="727341" y="7647"/>
                  </a:lnTo>
                  <a:lnTo>
                    <a:pt x="723921" y="4855"/>
                  </a:lnTo>
                  <a:lnTo>
                    <a:pt x="720098" y="2648"/>
                  </a:lnTo>
                  <a:lnTo>
                    <a:pt x="715970" y="1083"/>
                  </a:lnTo>
                  <a:lnTo>
                    <a:pt x="711645" y="200"/>
                  </a:lnTo>
                  <a:lnTo>
                    <a:pt x="7083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0327199" y="1355241"/>
              <a:ext cx="69919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$12.4b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53618" y="5872570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-$15b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853618" y="4981418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-$10b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80755" y="4090265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-$5b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56880" y="319911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56880" y="2307961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$5b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929744" y="1416809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100" name="pl98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226204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3464148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4666256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5868364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7070472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27258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9474689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676797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7"/>
            <p:cNvSpPr/>
            <p:nvPr/>
          </p:nvSpPr>
          <p:spPr>
            <a:xfrm>
              <a:off x="1985400" y="6091396"/>
              <a:ext cx="553280" cy="132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Infrast-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985356" y="6294098"/>
              <a:ext cx="553367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ructure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2054549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3172575" y="6093045"/>
              <a:ext cx="583145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3256657" y="6293838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4384711" y="6093479"/>
              <a:ext cx="563091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&amp;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4409280" y="6249040"/>
              <a:ext cx="513953" cy="16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4379588" y="6442714"/>
              <a:ext cx="573335" cy="165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penalty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547100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5611388" y="6285069"/>
              <a:ext cx="513953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5660873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749208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6887680" y="6281597"/>
              <a:ext cx="36558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7916720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8060054" y="6285243"/>
              <a:ext cx="425053" cy="131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noise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118828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178254" y="6285503"/>
              <a:ext cx="592869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Mainte-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232471" y="6509389"/>
              <a:ext cx="484435" cy="98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nance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267197" y="6677886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10355533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10533463" y="6283680"/>
              <a:ext cx="286667" cy="1326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fuel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10469305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style='font-size:17pt'&gt;Health costs from pollution ($ billions) if Euro VI is: &lt;span style='font-size:17pt; color:#A02226'&gt;**Not introduced**, &lt;br&gt;&lt;span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4050535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157838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336471" y="3110669"/>
              <a:ext cx="6933615" cy="1648097"/>
            </a:xfrm>
            <a:custGeom>
              <a:avLst/>
              <a:pathLst>
                <a:path w="6933615" h="1648097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87985"/>
                  </a:lnTo>
                  <a:lnTo>
                    <a:pt x="1733403" y="308072"/>
                  </a:lnTo>
                  <a:lnTo>
                    <a:pt x="2080084" y="428825"/>
                  </a:lnTo>
                  <a:lnTo>
                    <a:pt x="2426765" y="533331"/>
                  </a:lnTo>
                  <a:lnTo>
                    <a:pt x="2773446" y="625089"/>
                  </a:lnTo>
                  <a:lnTo>
                    <a:pt x="3120126" y="703769"/>
                  </a:lnTo>
                  <a:lnTo>
                    <a:pt x="3466807" y="773229"/>
                  </a:lnTo>
                  <a:lnTo>
                    <a:pt x="3813488" y="836825"/>
                  </a:lnTo>
                  <a:lnTo>
                    <a:pt x="4160169" y="891035"/>
                  </a:lnTo>
                  <a:lnTo>
                    <a:pt x="4506849" y="937862"/>
                  </a:lnTo>
                  <a:lnTo>
                    <a:pt x="4853530" y="978482"/>
                  </a:lnTo>
                  <a:lnTo>
                    <a:pt x="5200211" y="1012876"/>
                  </a:lnTo>
                  <a:lnTo>
                    <a:pt x="5546892" y="1042458"/>
                  </a:lnTo>
                  <a:lnTo>
                    <a:pt x="5893572" y="1066064"/>
                  </a:lnTo>
                  <a:lnTo>
                    <a:pt x="6240253" y="1083916"/>
                  </a:lnTo>
                  <a:lnTo>
                    <a:pt x="6586934" y="1099174"/>
                  </a:lnTo>
                  <a:lnTo>
                    <a:pt x="6933615" y="1109702"/>
                  </a:lnTo>
                  <a:lnTo>
                    <a:pt x="6933615" y="1648097"/>
                  </a:lnTo>
                  <a:lnTo>
                    <a:pt x="6586934" y="1616173"/>
                  </a:lnTo>
                  <a:lnTo>
                    <a:pt x="6240253" y="1579988"/>
                  </a:lnTo>
                  <a:lnTo>
                    <a:pt x="5893572" y="1540167"/>
                  </a:lnTo>
                  <a:lnTo>
                    <a:pt x="5546892" y="1494936"/>
                  </a:lnTo>
                  <a:lnTo>
                    <a:pt x="5200211" y="1442940"/>
                  </a:lnTo>
                  <a:lnTo>
                    <a:pt x="4853530" y="1385834"/>
                  </a:lnTo>
                  <a:lnTo>
                    <a:pt x="4506849" y="1322229"/>
                  </a:lnTo>
                  <a:lnTo>
                    <a:pt x="4160169" y="1250832"/>
                  </a:lnTo>
                  <a:lnTo>
                    <a:pt x="3813488" y="1171343"/>
                  </a:lnTo>
                  <a:lnTo>
                    <a:pt x="3466807" y="1082812"/>
                  </a:lnTo>
                  <a:lnTo>
                    <a:pt x="3120126" y="986939"/>
                  </a:lnTo>
                  <a:lnTo>
                    <a:pt x="2773446" y="880405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3114082"/>
              <a:ext cx="6933615" cy="1106289"/>
            </a:xfrm>
            <a:custGeom>
              <a:avLst/>
              <a:pathLst>
                <a:path w="6933615" h="1106289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84573"/>
                  </a:lnTo>
                  <a:lnTo>
                    <a:pt x="1733403" y="304659"/>
                  </a:lnTo>
                  <a:lnTo>
                    <a:pt x="2080084" y="425412"/>
                  </a:lnTo>
                  <a:lnTo>
                    <a:pt x="2426765" y="529918"/>
                  </a:lnTo>
                  <a:lnTo>
                    <a:pt x="2773446" y="621676"/>
                  </a:lnTo>
                  <a:lnTo>
                    <a:pt x="3120126" y="700356"/>
                  </a:lnTo>
                  <a:lnTo>
                    <a:pt x="3466807" y="769816"/>
                  </a:lnTo>
                  <a:lnTo>
                    <a:pt x="3813488" y="833413"/>
                  </a:lnTo>
                  <a:lnTo>
                    <a:pt x="4160169" y="887622"/>
                  </a:lnTo>
                  <a:lnTo>
                    <a:pt x="4506849" y="934449"/>
                  </a:lnTo>
                  <a:lnTo>
                    <a:pt x="4853530" y="975070"/>
                  </a:lnTo>
                  <a:lnTo>
                    <a:pt x="5200211" y="1009464"/>
                  </a:lnTo>
                  <a:lnTo>
                    <a:pt x="5546892" y="1039045"/>
                  </a:lnTo>
                  <a:lnTo>
                    <a:pt x="5893572" y="1062651"/>
                  </a:lnTo>
                  <a:lnTo>
                    <a:pt x="6240253" y="1080503"/>
                  </a:lnTo>
                  <a:lnTo>
                    <a:pt x="6586934" y="1095761"/>
                  </a:lnTo>
                  <a:lnTo>
                    <a:pt x="6933615" y="1106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336471" y="3110669"/>
              <a:ext cx="6933615" cy="1648097"/>
            </a:xfrm>
            <a:custGeom>
              <a:avLst/>
              <a:pathLst>
                <a:path w="6933615" h="1648097">
                  <a:moveTo>
                    <a:pt x="6933615" y="1648097"/>
                  </a:moveTo>
                  <a:lnTo>
                    <a:pt x="6586934" y="1616173"/>
                  </a:lnTo>
                  <a:lnTo>
                    <a:pt x="6240253" y="1579988"/>
                  </a:lnTo>
                  <a:lnTo>
                    <a:pt x="5893572" y="1540167"/>
                  </a:lnTo>
                  <a:lnTo>
                    <a:pt x="5546892" y="1494936"/>
                  </a:lnTo>
                  <a:lnTo>
                    <a:pt x="5200211" y="1442940"/>
                  </a:lnTo>
                  <a:lnTo>
                    <a:pt x="4853530" y="1385834"/>
                  </a:lnTo>
                  <a:lnTo>
                    <a:pt x="4506849" y="1322229"/>
                  </a:lnTo>
                  <a:lnTo>
                    <a:pt x="4160169" y="1250832"/>
                  </a:lnTo>
                  <a:lnTo>
                    <a:pt x="3813488" y="1171343"/>
                  </a:lnTo>
                  <a:lnTo>
                    <a:pt x="3466807" y="1082812"/>
                  </a:lnTo>
                  <a:lnTo>
                    <a:pt x="3120126" y="986939"/>
                  </a:lnTo>
                  <a:lnTo>
                    <a:pt x="2773446" y="880405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336471" y="3110669"/>
              <a:ext cx="6933615" cy="1471947"/>
            </a:xfrm>
            <a:custGeom>
              <a:avLst/>
              <a:pathLst>
                <a:path w="6933615" h="1471947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24908"/>
                  </a:lnTo>
                  <a:lnTo>
                    <a:pt x="1733403" y="117076"/>
                  </a:lnTo>
                  <a:lnTo>
                    <a:pt x="2080084" y="104967"/>
                  </a:lnTo>
                  <a:lnTo>
                    <a:pt x="2426765" y="146353"/>
                  </a:lnTo>
                  <a:lnTo>
                    <a:pt x="2773446" y="245375"/>
                  </a:lnTo>
                  <a:lnTo>
                    <a:pt x="3120126" y="334932"/>
                  </a:lnTo>
                  <a:lnTo>
                    <a:pt x="3466807" y="415365"/>
                  </a:lnTo>
                  <a:lnTo>
                    <a:pt x="3813488" y="491072"/>
                  </a:lnTo>
                  <a:lnTo>
                    <a:pt x="4160169" y="557044"/>
                  </a:lnTo>
                  <a:lnTo>
                    <a:pt x="4506849" y="615371"/>
                  </a:lnTo>
                  <a:lnTo>
                    <a:pt x="4853530" y="667633"/>
                  </a:lnTo>
                  <a:lnTo>
                    <a:pt x="5200211" y="714377"/>
                  </a:lnTo>
                  <a:lnTo>
                    <a:pt x="5546892" y="756956"/>
                  </a:lnTo>
                  <a:lnTo>
                    <a:pt x="5893572" y="794316"/>
                  </a:lnTo>
                  <a:lnTo>
                    <a:pt x="6240253" y="825902"/>
                  </a:lnTo>
                  <a:lnTo>
                    <a:pt x="6586934" y="854868"/>
                  </a:lnTo>
                  <a:lnTo>
                    <a:pt x="6933615" y="879786"/>
                  </a:lnTo>
                  <a:lnTo>
                    <a:pt x="6933615" y="1471947"/>
                  </a:lnTo>
                  <a:lnTo>
                    <a:pt x="6586934" y="1426478"/>
                  </a:lnTo>
                  <a:lnTo>
                    <a:pt x="6240253" y="1376952"/>
                  </a:lnTo>
                  <a:lnTo>
                    <a:pt x="5893572" y="1323338"/>
                  </a:lnTo>
                  <a:lnTo>
                    <a:pt x="5546892" y="1263952"/>
                  </a:lnTo>
                  <a:lnTo>
                    <a:pt x="5200211" y="1197948"/>
                  </a:lnTo>
                  <a:lnTo>
                    <a:pt x="4853530" y="1127018"/>
                  </a:lnTo>
                  <a:lnTo>
                    <a:pt x="4506849" y="1049838"/>
                  </a:lnTo>
                  <a:lnTo>
                    <a:pt x="4160169" y="964509"/>
                  </a:lnTo>
                  <a:lnTo>
                    <a:pt x="3813488" y="870503"/>
                  </a:lnTo>
                  <a:lnTo>
                    <a:pt x="3466807" y="766933"/>
                  </a:lnTo>
                  <a:lnTo>
                    <a:pt x="3120126" y="656667"/>
                  </a:lnTo>
                  <a:lnTo>
                    <a:pt x="2773446" y="535478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3114082"/>
              <a:ext cx="6933615" cy="876374"/>
            </a:xfrm>
            <a:custGeom>
              <a:avLst/>
              <a:pathLst>
                <a:path w="6933615" h="876374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21495"/>
                  </a:lnTo>
                  <a:lnTo>
                    <a:pt x="1733403" y="113664"/>
                  </a:lnTo>
                  <a:lnTo>
                    <a:pt x="2080084" y="101554"/>
                  </a:lnTo>
                  <a:lnTo>
                    <a:pt x="2426765" y="142940"/>
                  </a:lnTo>
                  <a:lnTo>
                    <a:pt x="2773446" y="241962"/>
                  </a:lnTo>
                  <a:lnTo>
                    <a:pt x="3120126" y="331519"/>
                  </a:lnTo>
                  <a:lnTo>
                    <a:pt x="3466807" y="411952"/>
                  </a:lnTo>
                  <a:lnTo>
                    <a:pt x="3813488" y="487659"/>
                  </a:lnTo>
                  <a:lnTo>
                    <a:pt x="4160169" y="553631"/>
                  </a:lnTo>
                  <a:lnTo>
                    <a:pt x="4506849" y="611958"/>
                  </a:lnTo>
                  <a:lnTo>
                    <a:pt x="4853530" y="664221"/>
                  </a:lnTo>
                  <a:lnTo>
                    <a:pt x="5200211" y="710964"/>
                  </a:lnTo>
                  <a:lnTo>
                    <a:pt x="5546892" y="753544"/>
                  </a:lnTo>
                  <a:lnTo>
                    <a:pt x="5893572" y="790903"/>
                  </a:lnTo>
                  <a:lnTo>
                    <a:pt x="6240253" y="822490"/>
                  </a:lnTo>
                  <a:lnTo>
                    <a:pt x="6586934" y="851455"/>
                  </a:lnTo>
                  <a:lnTo>
                    <a:pt x="6933615" y="8763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336471" y="3110669"/>
              <a:ext cx="6933615" cy="1471947"/>
            </a:xfrm>
            <a:custGeom>
              <a:avLst/>
              <a:pathLst>
                <a:path w="6933615" h="1471947">
                  <a:moveTo>
                    <a:pt x="6933615" y="1471947"/>
                  </a:moveTo>
                  <a:lnTo>
                    <a:pt x="6586934" y="1426478"/>
                  </a:lnTo>
                  <a:lnTo>
                    <a:pt x="6240253" y="1376952"/>
                  </a:lnTo>
                  <a:lnTo>
                    <a:pt x="5893572" y="1323338"/>
                  </a:lnTo>
                  <a:lnTo>
                    <a:pt x="5546892" y="1263952"/>
                  </a:lnTo>
                  <a:lnTo>
                    <a:pt x="5200211" y="1197948"/>
                  </a:lnTo>
                  <a:lnTo>
                    <a:pt x="4853530" y="1127018"/>
                  </a:lnTo>
                  <a:lnTo>
                    <a:pt x="4506849" y="1049838"/>
                  </a:lnTo>
                  <a:lnTo>
                    <a:pt x="4160169" y="964509"/>
                  </a:lnTo>
                  <a:lnTo>
                    <a:pt x="3813488" y="870503"/>
                  </a:lnTo>
                  <a:lnTo>
                    <a:pt x="3466807" y="766933"/>
                  </a:lnTo>
                  <a:lnTo>
                    <a:pt x="3120126" y="656667"/>
                  </a:lnTo>
                  <a:lnTo>
                    <a:pt x="2773446" y="535478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1336471" y="1782130"/>
              <a:ext cx="6933615" cy="1667591"/>
            </a:xfrm>
            <a:custGeom>
              <a:avLst/>
              <a:pathLst>
                <a:path w="6933615" h="1667591">
                  <a:moveTo>
                    <a:pt x="0" y="1331951"/>
                  </a:moveTo>
                  <a:lnTo>
                    <a:pt x="346680" y="1409074"/>
                  </a:lnTo>
                  <a:lnTo>
                    <a:pt x="693361" y="1412507"/>
                  </a:lnTo>
                  <a:lnTo>
                    <a:pt x="1040042" y="1438607"/>
                  </a:lnTo>
                  <a:lnTo>
                    <a:pt x="1386723" y="1453447"/>
                  </a:lnTo>
                  <a:lnTo>
                    <a:pt x="1733403" y="1445616"/>
                  </a:lnTo>
                  <a:lnTo>
                    <a:pt x="2080084" y="1433506"/>
                  </a:lnTo>
                  <a:lnTo>
                    <a:pt x="2426765" y="1402620"/>
                  </a:lnTo>
                  <a:lnTo>
                    <a:pt x="2773446" y="1354562"/>
                  </a:lnTo>
                  <a:lnTo>
                    <a:pt x="3120126" y="1289616"/>
                  </a:lnTo>
                  <a:lnTo>
                    <a:pt x="3466807" y="1212277"/>
                  </a:lnTo>
                  <a:lnTo>
                    <a:pt x="3813488" y="1125679"/>
                  </a:lnTo>
                  <a:lnTo>
                    <a:pt x="4160169" y="1025627"/>
                  </a:lnTo>
                  <a:lnTo>
                    <a:pt x="4506849" y="915011"/>
                  </a:lnTo>
                  <a:lnTo>
                    <a:pt x="4853530" y="796685"/>
                  </a:lnTo>
                  <a:lnTo>
                    <a:pt x="5200211" y="671820"/>
                  </a:lnTo>
                  <a:lnTo>
                    <a:pt x="5546892" y="542118"/>
                  </a:lnTo>
                  <a:lnTo>
                    <a:pt x="5893572" y="408025"/>
                  </a:lnTo>
                  <a:lnTo>
                    <a:pt x="6240253" y="270331"/>
                  </a:lnTo>
                  <a:lnTo>
                    <a:pt x="6586934" y="134644"/>
                  </a:lnTo>
                  <a:lnTo>
                    <a:pt x="6933615" y="0"/>
                  </a:lnTo>
                  <a:lnTo>
                    <a:pt x="6933615" y="1108575"/>
                  </a:lnTo>
                  <a:lnTo>
                    <a:pt x="6586934" y="1164222"/>
                  </a:lnTo>
                  <a:lnTo>
                    <a:pt x="6240253" y="1222846"/>
                  </a:lnTo>
                  <a:lnTo>
                    <a:pt x="5893572" y="1283603"/>
                  </a:lnTo>
                  <a:lnTo>
                    <a:pt x="5546892" y="1343828"/>
                  </a:lnTo>
                  <a:lnTo>
                    <a:pt x="5200211" y="1401170"/>
                  </a:lnTo>
                  <a:lnTo>
                    <a:pt x="4853530" y="1456853"/>
                  </a:lnTo>
                  <a:lnTo>
                    <a:pt x="4506849" y="1509320"/>
                  </a:lnTo>
                  <a:lnTo>
                    <a:pt x="4160169" y="1555825"/>
                  </a:lnTo>
                  <a:lnTo>
                    <a:pt x="3813488" y="1595252"/>
                  </a:lnTo>
                  <a:lnTo>
                    <a:pt x="3466807" y="1626215"/>
                  </a:lnTo>
                  <a:lnTo>
                    <a:pt x="3120126" y="1650441"/>
                  </a:lnTo>
                  <a:lnTo>
                    <a:pt x="2773446" y="1664759"/>
                  </a:lnTo>
                  <a:lnTo>
                    <a:pt x="2426765" y="1667591"/>
                  </a:lnTo>
                  <a:lnTo>
                    <a:pt x="2080084" y="1659579"/>
                  </a:lnTo>
                  <a:lnTo>
                    <a:pt x="1733403" y="1638696"/>
                  </a:lnTo>
                  <a:lnTo>
                    <a:pt x="1386723" y="1607484"/>
                  </a:lnTo>
                  <a:lnTo>
                    <a:pt x="1040042" y="1560363"/>
                  </a:lnTo>
                  <a:lnTo>
                    <a:pt x="693361" y="1496853"/>
                  </a:lnTo>
                  <a:lnTo>
                    <a:pt x="346680" y="1425605"/>
                  </a:lnTo>
                  <a:lnTo>
                    <a:pt x="0" y="1328539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1782130"/>
              <a:ext cx="6933615" cy="1453447"/>
            </a:xfrm>
            <a:custGeom>
              <a:avLst/>
              <a:pathLst>
                <a:path w="6933615" h="1453447">
                  <a:moveTo>
                    <a:pt x="0" y="1331951"/>
                  </a:moveTo>
                  <a:lnTo>
                    <a:pt x="346680" y="1409074"/>
                  </a:lnTo>
                  <a:lnTo>
                    <a:pt x="693361" y="1412507"/>
                  </a:lnTo>
                  <a:lnTo>
                    <a:pt x="1040042" y="1438607"/>
                  </a:lnTo>
                  <a:lnTo>
                    <a:pt x="1386723" y="1453447"/>
                  </a:lnTo>
                  <a:lnTo>
                    <a:pt x="1733403" y="1445616"/>
                  </a:lnTo>
                  <a:lnTo>
                    <a:pt x="2080084" y="1433506"/>
                  </a:lnTo>
                  <a:lnTo>
                    <a:pt x="2426765" y="1402620"/>
                  </a:lnTo>
                  <a:lnTo>
                    <a:pt x="2773446" y="1354562"/>
                  </a:lnTo>
                  <a:lnTo>
                    <a:pt x="3120126" y="1289616"/>
                  </a:lnTo>
                  <a:lnTo>
                    <a:pt x="3466807" y="1212277"/>
                  </a:lnTo>
                  <a:lnTo>
                    <a:pt x="3813488" y="1125679"/>
                  </a:lnTo>
                  <a:lnTo>
                    <a:pt x="4160169" y="1025627"/>
                  </a:lnTo>
                  <a:lnTo>
                    <a:pt x="4506849" y="915011"/>
                  </a:lnTo>
                  <a:lnTo>
                    <a:pt x="4853530" y="796685"/>
                  </a:lnTo>
                  <a:lnTo>
                    <a:pt x="5200211" y="671820"/>
                  </a:lnTo>
                  <a:lnTo>
                    <a:pt x="5546892" y="542118"/>
                  </a:lnTo>
                  <a:lnTo>
                    <a:pt x="5893572" y="408025"/>
                  </a:lnTo>
                  <a:lnTo>
                    <a:pt x="6240253" y="270331"/>
                  </a:lnTo>
                  <a:lnTo>
                    <a:pt x="6586934" y="134644"/>
                  </a:lnTo>
                  <a:lnTo>
                    <a:pt x="69336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471" y="2890705"/>
              <a:ext cx="6933615" cy="559016"/>
            </a:xfrm>
            <a:custGeom>
              <a:avLst/>
              <a:pathLst>
                <a:path w="6933615" h="559016">
                  <a:moveTo>
                    <a:pt x="6933615" y="0"/>
                  </a:moveTo>
                  <a:lnTo>
                    <a:pt x="6586934" y="55647"/>
                  </a:lnTo>
                  <a:lnTo>
                    <a:pt x="6240253" y="114271"/>
                  </a:lnTo>
                  <a:lnTo>
                    <a:pt x="5893572" y="175028"/>
                  </a:lnTo>
                  <a:lnTo>
                    <a:pt x="5546892" y="235252"/>
                  </a:lnTo>
                  <a:lnTo>
                    <a:pt x="5200211" y="292594"/>
                  </a:lnTo>
                  <a:lnTo>
                    <a:pt x="4853530" y="348277"/>
                  </a:lnTo>
                  <a:lnTo>
                    <a:pt x="4506849" y="400745"/>
                  </a:lnTo>
                  <a:lnTo>
                    <a:pt x="4160169" y="447250"/>
                  </a:lnTo>
                  <a:lnTo>
                    <a:pt x="3813488" y="486677"/>
                  </a:lnTo>
                  <a:lnTo>
                    <a:pt x="3466807" y="517640"/>
                  </a:lnTo>
                  <a:lnTo>
                    <a:pt x="3120126" y="541865"/>
                  </a:lnTo>
                  <a:lnTo>
                    <a:pt x="2773446" y="556184"/>
                  </a:lnTo>
                  <a:lnTo>
                    <a:pt x="2426765" y="559016"/>
                  </a:lnTo>
                  <a:lnTo>
                    <a:pt x="2080084" y="551003"/>
                  </a:lnTo>
                  <a:lnTo>
                    <a:pt x="1733403" y="530121"/>
                  </a:lnTo>
                  <a:lnTo>
                    <a:pt x="1386723" y="498909"/>
                  </a:lnTo>
                  <a:lnTo>
                    <a:pt x="1040042" y="451788"/>
                  </a:lnTo>
                  <a:lnTo>
                    <a:pt x="693361" y="388277"/>
                  </a:lnTo>
                  <a:lnTo>
                    <a:pt x="346680" y="317029"/>
                  </a:lnTo>
                  <a:lnTo>
                    <a:pt x="0" y="219963"/>
                  </a:lnTo>
                  <a:lnTo>
                    <a:pt x="0" y="2199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3112375"/>
              <a:ext cx="6933615" cy="1394157"/>
            </a:xfrm>
            <a:custGeom>
              <a:avLst/>
              <a:pathLst>
                <a:path w="6933615" h="1394157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62445"/>
                  </a:lnTo>
                  <a:lnTo>
                    <a:pt x="1733403" y="398356"/>
                  </a:lnTo>
                  <a:lnTo>
                    <a:pt x="2080084" y="530538"/>
                  </a:lnTo>
                  <a:lnTo>
                    <a:pt x="2426765" y="647858"/>
                  </a:lnTo>
                  <a:lnTo>
                    <a:pt x="2773446" y="753676"/>
                  </a:lnTo>
                  <a:lnTo>
                    <a:pt x="3120126" y="847074"/>
                  </a:lnTo>
                  <a:lnTo>
                    <a:pt x="3466807" y="930612"/>
                  </a:lnTo>
                  <a:lnTo>
                    <a:pt x="3813488" y="1007619"/>
                  </a:lnTo>
                  <a:lnTo>
                    <a:pt x="4160169" y="1075526"/>
                  </a:lnTo>
                  <a:lnTo>
                    <a:pt x="4506849" y="1135776"/>
                  </a:lnTo>
                  <a:lnTo>
                    <a:pt x="4853530" y="1189062"/>
                  </a:lnTo>
                  <a:lnTo>
                    <a:pt x="5200211" y="1236060"/>
                  </a:lnTo>
                  <a:lnTo>
                    <a:pt x="5546892" y="1278171"/>
                  </a:lnTo>
                  <a:lnTo>
                    <a:pt x="5893572" y="1313944"/>
                  </a:lnTo>
                  <a:lnTo>
                    <a:pt x="6240253" y="1344220"/>
                  </a:lnTo>
                  <a:lnTo>
                    <a:pt x="6586934" y="1371394"/>
                  </a:lnTo>
                  <a:lnTo>
                    <a:pt x="6933615" y="1394157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3112375"/>
              <a:ext cx="6933615" cy="1192818"/>
            </a:xfrm>
            <a:custGeom>
              <a:avLst/>
              <a:pathLst>
                <a:path w="6933615" h="1192818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00857"/>
                  </a:lnTo>
                  <a:lnTo>
                    <a:pt x="1733403" y="213020"/>
                  </a:lnTo>
                  <a:lnTo>
                    <a:pt x="2080084" y="217907"/>
                  </a:lnTo>
                  <a:lnTo>
                    <a:pt x="2426765" y="276505"/>
                  </a:lnTo>
                  <a:lnTo>
                    <a:pt x="2773446" y="391714"/>
                  </a:lnTo>
                  <a:lnTo>
                    <a:pt x="3120126" y="497986"/>
                  </a:lnTo>
                  <a:lnTo>
                    <a:pt x="3466807" y="594323"/>
                  </a:lnTo>
                  <a:lnTo>
                    <a:pt x="3813488" y="685026"/>
                  </a:lnTo>
                  <a:lnTo>
                    <a:pt x="4160169" y="766203"/>
                  </a:lnTo>
                  <a:lnTo>
                    <a:pt x="4506849" y="839305"/>
                  </a:lnTo>
                  <a:lnTo>
                    <a:pt x="4853530" y="905329"/>
                  </a:lnTo>
                  <a:lnTo>
                    <a:pt x="5200211" y="965542"/>
                  </a:lnTo>
                  <a:lnTo>
                    <a:pt x="5546892" y="1021276"/>
                  </a:lnTo>
                  <a:lnTo>
                    <a:pt x="5893572" y="1071108"/>
                  </a:lnTo>
                  <a:lnTo>
                    <a:pt x="6240253" y="1115243"/>
                  </a:lnTo>
                  <a:lnTo>
                    <a:pt x="6586934" y="1156023"/>
                  </a:lnTo>
                  <a:lnTo>
                    <a:pt x="6933615" y="1192818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371347"/>
              <a:ext cx="6933615" cy="958936"/>
            </a:xfrm>
            <a:custGeom>
              <a:avLst/>
              <a:pathLst>
                <a:path w="6933615" h="958936">
                  <a:moveTo>
                    <a:pt x="0" y="741028"/>
                  </a:moveTo>
                  <a:lnTo>
                    <a:pt x="346680" y="828118"/>
                  </a:lnTo>
                  <a:lnTo>
                    <a:pt x="693361" y="865542"/>
                  </a:lnTo>
                  <a:lnTo>
                    <a:pt x="1040042" y="910594"/>
                  </a:lnTo>
                  <a:lnTo>
                    <a:pt x="1386723" y="941886"/>
                  </a:lnTo>
                  <a:lnTo>
                    <a:pt x="1733403" y="954049"/>
                  </a:lnTo>
                  <a:lnTo>
                    <a:pt x="2080084" y="958936"/>
                  </a:lnTo>
                  <a:lnTo>
                    <a:pt x="2426765" y="948180"/>
                  </a:lnTo>
                  <a:lnTo>
                    <a:pt x="2773446" y="923645"/>
                  </a:lnTo>
                  <a:lnTo>
                    <a:pt x="3120126" y="885177"/>
                  </a:lnTo>
                  <a:lnTo>
                    <a:pt x="3466807" y="835775"/>
                  </a:lnTo>
                  <a:lnTo>
                    <a:pt x="3813488" y="778605"/>
                  </a:lnTo>
                  <a:lnTo>
                    <a:pt x="4160169" y="710791"/>
                  </a:lnTo>
                  <a:lnTo>
                    <a:pt x="4506849" y="634448"/>
                  </a:lnTo>
                  <a:lnTo>
                    <a:pt x="4853530" y="551505"/>
                  </a:lnTo>
                  <a:lnTo>
                    <a:pt x="5200211" y="463997"/>
                  </a:lnTo>
                  <a:lnTo>
                    <a:pt x="5546892" y="373566"/>
                  </a:lnTo>
                  <a:lnTo>
                    <a:pt x="5893572" y="279748"/>
                  </a:lnTo>
                  <a:lnTo>
                    <a:pt x="6240253" y="184203"/>
                  </a:lnTo>
                  <a:lnTo>
                    <a:pt x="6586934" y="90938"/>
                  </a:lnTo>
                  <a:lnTo>
                    <a:pt x="6933615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443427" y="2371347"/>
              <a:ext cx="0" cy="2135186"/>
            </a:xfrm>
            <a:custGeom>
              <a:avLst/>
              <a:pathLst>
                <a:path w="0" h="2135186">
                  <a:moveTo>
                    <a:pt x="0" y="2135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43427" y="2371347"/>
              <a:ext cx="0" cy="2135186"/>
            </a:xfrm>
            <a:custGeom>
              <a:avLst/>
              <a:pathLst>
                <a:path w="0" h="2135186">
                  <a:moveTo>
                    <a:pt x="0" y="2135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374091" y="4506533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374091" y="2371347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8237012" y="233827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237012" y="4473458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8237012" y="4272119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64009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52576" y="392881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145665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93" name="pl91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480327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27008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45490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01581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55299" y="1109887"/>
              <a:ext cx="9742762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55299" y="523814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55299" y="422507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55299" y="321200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655299" y="219893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655299" y="118586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98151" y="6242303"/>
              <a:ext cx="130892" cy="8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43587" y="6243519"/>
              <a:ext cx="130892" cy="7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89024" y="6236630"/>
              <a:ext cx="130892" cy="145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534460" y="6230551"/>
              <a:ext cx="130892" cy="206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79896" y="6222649"/>
              <a:ext cx="130892" cy="285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825332" y="6220319"/>
              <a:ext cx="130892" cy="308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970768" y="6214545"/>
              <a:ext cx="130892" cy="366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116204" y="6211911"/>
              <a:ext cx="130892" cy="3930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61640" y="6198032"/>
              <a:ext cx="130892" cy="531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07076" y="6200463"/>
              <a:ext cx="130892" cy="507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552512" y="6175744"/>
              <a:ext cx="130892" cy="754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97948" y="6193068"/>
              <a:ext cx="130892" cy="581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843384" y="6185064"/>
              <a:ext cx="130892" cy="661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88820" y="6165006"/>
              <a:ext cx="130892" cy="862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134256" y="6136437"/>
              <a:ext cx="130892" cy="1147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9693" y="6108274"/>
              <a:ext cx="130892" cy="1429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425129" y="6054581"/>
              <a:ext cx="130892" cy="1966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570565" y="6066738"/>
              <a:ext cx="130892" cy="1844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716001" y="6047793"/>
              <a:ext cx="130892" cy="2034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861437" y="6014767"/>
              <a:ext cx="130892" cy="2364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006873" y="5966039"/>
              <a:ext cx="130892" cy="285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52309" y="5935343"/>
              <a:ext cx="130892" cy="3158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97745" y="5950133"/>
              <a:ext cx="130892" cy="3010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43181" y="5988427"/>
              <a:ext cx="130892" cy="2627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88617" y="5803340"/>
              <a:ext cx="130892" cy="4478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34053" y="5559088"/>
              <a:ext cx="130892" cy="6921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879489" y="5715912"/>
              <a:ext cx="130892" cy="5353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24926" y="5750761"/>
              <a:ext cx="130892" cy="5004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170362" y="5486451"/>
              <a:ext cx="130892" cy="7647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315798" y="5423742"/>
              <a:ext cx="130892" cy="827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461234" y="5477232"/>
              <a:ext cx="130892" cy="773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606670" y="5708719"/>
              <a:ext cx="130892" cy="5424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752106" y="5562229"/>
              <a:ext cx="130892" cy="6889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897542" y="5518667"/>
              <a:ext cx="130892" cy="7325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042978" y="5252128"/>
              <a:ext cx="130892" cy="999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188414" y="5290929"/>
              <a:ext cx="130892" cy="9602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333850" y="5329324"/>
              <a:ext cx="130892" cy="9218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79286" y="5179187"/>
              <a:ext cx="130892" cy="10720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624722" y="4887220"/>
              <a:ext cx="130892" cy="13639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70158" y="4836567"/>
              <a:ext cx="130892" cy="14146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915595" y="4793207"/>
              <a:ext cx="130892" cy="14580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061031" y="4791587"/>
              <a:ext cx="130892" cy="145963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206467" y="4194584"/>
              <a:ext cx="130892" cy="205663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351903" y="4302882"/>
              <a:ext cx="130892" cy="194833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497339" y="3681971"/>
              <a:ext cx="130892" cy="256924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8642775" y="3404491"/>
              <a:ext cx="130892" cy="284672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8788211" y="3327093"/>
              <a:ext cx="130892" cy="292412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8933647" y="2292647"/>
              <a:ext cx="130892" cy="39585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9079083" y="3080511"/>
              <a:ext cx="130892" cy="31707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9224519" y="3632229"/>
              <a:ext cx="130892" cy="261898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9369955" y="2810123"/>
              <a:ext cx="130892" cy="344109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9515391" y="3797360"/>
              <a:ext cx="130892" cy="245385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9660828" y="3038368"/>
              <a:ext cx="130892" cy="321285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9806264" y="3198737"/>
              <a:ext cx="130892" cy="305248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9951700" y="3067037"/>
              <a:ext cx="130892" cy="318418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0097136" y="3007469"/>
              <a:ext cx="130892" cy="324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10242572" y="2891270"/>
              <a:ext cx="130892" cy="33599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10388008" y="2271068"/>
              <a:ext cx="130892" cy="39801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10533444" y="1604772"/>
              <a:ext cx="130892" cy="464644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10678880" y="2271170"/>
              <a:ext cx="130892" cy="39800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10824316" y="3138965"/>
              <a:ext cx="130892" cy="311225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g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x2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tx21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2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3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4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5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tx26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tx26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6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tx27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7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8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tx2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2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tx3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tx3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tx3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tx34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tx34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tx34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tx35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tx35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tx35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5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tx36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tx36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6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8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tx39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tx40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tx41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tx41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tx41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tx4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tx4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tx4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tx4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tx4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tx4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tx4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tx4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tx4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tx4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tx4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tx4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tx4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tx4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tx4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tx4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tx46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6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tx47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tx47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tx47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tx47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tx48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tx48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tx48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tx48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tx48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tx49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tx49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tx49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49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0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1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2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3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1425676" y="616900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853618" y="512635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10,000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853618" y="4112731"/>
              <a:ext cx="699194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20,000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853618" y="3099996"/>
              <a:ext cx="699194" cy="193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30,000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853618" y="2086703"/>
              <a:ext cx="699194" cy="194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40,000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853618" y="107407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50,000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216359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507231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798104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088976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2"/>
            <p:cNvSpPr/>
            <p:nvPr/>
          </p:nvSpPr>
          <p:spPr>
            <a:xfrm>
              <a:off x="1909325" y="6352699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4818046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772676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10635490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5491059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13639" y="1109887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13639" y="3589113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13639" y="2910616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13639" y="2232120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13639" y="1553624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67476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180468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493459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806450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119441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432433" y="354840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745424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058415" y="354840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371407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684398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997389" y="348055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310381" y="353483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623372" y="352126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936363" y="3399134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249355" y="348055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562346" y="3317714"/>
              <a:ext cx="312991" cy="27139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875337" y="3412704"/>
              <a:ext cx="312991" cy="17640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88328" y="3358424"/>
              <a:ext cx="312991" cy="23068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501320" y="3019176"/>
              <a:ext cx="312991" cy="56993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814311" y="3127735"/>
              <a:ext cx="312991" cy="46137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8127302" y="3195585"/>
              <a:ext cx="312991" cy="39352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8440294" y="2734207"/>
              <a:ext cx="312991" cy="85490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8753285" y="3195585"/>
              <a:ext cx="312991" cy="39352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9066276" y="2408529"/>
              <a:ext cx="312991" cy="118058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9379268" y="2924186"/>
              <a:ext cx="312991" cy="66492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9692259" y="2897047"/>
              <a:ext cx="312991" cy="69206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0005250" y="1811453"/>
              <a:ext cx="312991" cy="177766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0318241" y="2340680"/>
              <a:ext cx="312991" cy="12484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0631233" y="1499344"/>
              <a:ext cx="312991" cy="208976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867476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2180468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2493459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2806450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3119441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3432433" y="3548403"/>
              <a:ext cx="312991" cy="4070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3745424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4058415" y="3548403"/>
              <a:ext cx="312991" cy="4070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4371407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4684398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4997389" y="3480553"/>
              <a:ext cx="312991" cy="10855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5310381" y="3534833"/>
              <a:ext cx="312991" cy="5427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5623372" y="3521263"/>
              <a:ext cx="312991" cy="678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5936363" y="3399134"/>
              <a:ext cx="312991" cy="18997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6249355" y="3480553"/>
              <a:ext cx="312991" cy="10855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6562346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6875337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7188328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7501320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7814311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8127302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8440294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8753285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9066276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9379268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9692259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10005250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10318241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0631233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1867476" y="1258546"/>
              <a:ext cx="367155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71" name="pl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1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3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4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5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6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7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8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9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0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1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2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3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4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5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6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7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8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19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0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1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2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3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4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5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3"/>
            <p:cNvSpPr/>
            <p:nvPr/>
          </p:nvSpPr>
          <p:spPr>
            <a:xfrm>
              <a:off x="3971464" y="2323139"/>
              <a:ext cx="330398" cy="167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2676" name="rc2674"/>
            <p:cNvSpPr/>
            <p:nvPr/>
          </p:nvSpPr>
          <p:spPr>
            <a:xfrm>
              <a:off x="1413639" y="3771993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l2675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6"/>
            <p:cNvSpPr/>
            <p:nvPr/>
          </p:nvSpPr>
          <p:spPr>
            <a:xfrm>
              <a:off x="1413639" y="55727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7"/>
            <p:cNvSpPr/>
            <p:nvPr/>
          </p:nvSpPr>
          <p:spPr>
            <a:xfrm>
              <a:off x="1413639" y="4894225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8"/>
            <p:cNvSpPr/>
            <p:nvPr/>
          </p:nvSpPr>
          <p:spPr>
            <a:xfrm>
              <a:off x="1413639" y="4215729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rc2679"/>
            <p:cNvSpPr/>
            <p:nvPr/>
          </p:nvSpPr>
          <p:spPr>
            <a:xfrm>
              <a:off x="1867476" y="616979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rc2680"/>
            <p:cNvSpPr/>
            <p:nvPr/>
          </p:nvSpPr>
          <p:spPr>
            <a:xfrm>
              <a:off x="2180468" y="621050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rc2681"/>
            <p:cNvSpPr/>
            <p:nvPr/>
          </p:nvSpPr>
          <p:spPr>
            <a:xfrm>
              <a:off x="2493459" y="614265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rc2682"/>
            <p:cNvSpPr/>
            <p:nvPr/>
          </p:nvSpPr>
          <p:spPr>
            <a:xfrm>
              <a:off x="2806450" y="614265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rc2683"/>
            <p:cNvSpPr/>
            <p:nvPr/>
          </p:nvSpPr>
          <p:spPr>
            <a:xfrm>
              <a:off x="3119441" y="615622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rc2684"/>
            <p:cNvSpPr/>
            <p:nvPr/>
          </p:nvSpPr>
          <p:spPr>
            <a:xfrm>
              <a:off x="3432433" y="602052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rc2685"/>
            <p:cNvSpPr/>
            <p:nvPr/>
          </p:nvSpPr>
          <p:spPr>
            <a:xfrm>
              <a:off x="3745424" y="608837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rc2686"/>
            <p:cNvSpPr/>
            <p:nvPr/>
          </p:nvSpPr>
          <p:spPr>
            <a:xfrm>
              <a:off x="4058415" y="600695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rc2687"/>
            <p:cNvSpPr/>
            <p:nvPr/>
          </p:nvSpPr>
          <p:spPr>
            <a:xfrm>
              <a:off x="4371407" y="611551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rc2688"/>
            <p:cNvSpPr/>
            <p:nvPr/>
          </p:nvSpPr>
          <p:spPr>
            <a:xfrm>
              <a:off x="4684398" y="607480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rc2689"/>
            <p:cNvSpPr/>
            <p:nvPr/>
          </p:nvSpPr>
          <p:spPr>
            <a:xfrm>
              <a:off x="4997389" y="5694851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rc2690"/>
            <p:cNvSpPr/>
            <p:nvPr/>
          </p:nvSpPr>
          <p:spPr>
            <a:xfrm>
              <a:off x="5310381" y="607480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rc2691"/>
            <p:cNvSpPr/>
            <p:nvPr/>
          </p:nvSpPr>
          <p:spPr>
            <a:xfrm>
              <a:off x="5623372" y="602052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rc2692"/>
            <p:cNvSpPr/>
            <p:nvPr/>
          </p:nvSpPr>
          <p:spPr>
            <a:xfrm>
              <a:off x="5936363" y="5613431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rc2693"/>
            <p:cNvSpPr/>
            <p:nvPr/>
          </p:nvSpPr>
          <p:spPr>
            <a:xfrm>
              <a:off x="6249355" y="5884830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rc2694"/>
            <p:cNvSpPr/>
            <p:nvPr/>
          </p:nvSpPr>
          <p:spPr>
            <a:xfrm>
              <a:off x="6562346" y="5301323"/>
              <a:ext cx="312991" cy="949894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rc2695"/>
            <p:cNvSpPr/>
            <p:nvPr/>
          </p:nvSpPr>
          <p:spPr>
            <a:xfrm>
              <a:off x="6875337" y="6020529"/>
              <a:ext cx="312991" cy="23068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rc2696"/>
            <p:cNvSpPr/>
            <p:nvPr/>
          </p:nvSpPr>
          <p:spPr>
            <a:xfrm>
              <a:off x="7188328" y="5939110"/>
              <a:ext cx="312991" cy="31210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rc2697"/>
            <p:cNvSpPr/>
            <p:nvPr/>
          </p:nvSpPr>
          <p:spPr>
            <a:xfrm>
              <a:off x="7501320" y="5518442"/>
              <a:ext cx="312991" cy="73277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rc2698"/>
            <p:cNvSpPr/>
            <p:nvPr/>
          </p:nvSpPr>
          <p:spPr>
            <a:xfrm>
              <a:off x="7814311" y="5640571"/>
              <a:ext cx="312991" cy="61064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rc2699"/>
            <p:cNvSpPr/>
            <p:nvPr/>
          </p:nvSpPr>
          <p:spPr>
            <a:xfrm>
              <a:off x="8127302" y="5762701"/>
              <a:ext cx="312991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rc2700"/>
            <p:cNvSpPr/>
            <p:nvPr/>
          </p:nvSpPr>
          <p:spPr>
            <a:xfrm>
              <a:off x="8440294" y="5667711"/>
              <a:ext cx="312991" cy="58350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rc2701"/>
            <p:cNvSpPr/>
            <p:nvPr/>
          </p:nvSpPr>
          <p:spPr>
            <a:xfrm>
              <a:off x="8753285" y="5979819"/>
              <a:ext cx="312991" cy="27139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rc2702"/>
            <p:cNvSpPr/>
            <p:nvPr/>
          </p:nvSpPr>
          <p:spPr>
            <a:xfrm>
              <a:off x="9066276" y="5409883"/>
              <a:ext cx="312991" cy="84133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rc2703"/>
            <p:cNvSpPr/>
            <p:nvPr/>
          </p:nvSpPr>
          <p:spPr>
            <a:xfrm>
              <a:off x="9379268" y="5776270"/>
              <a:ext cx="312991" cy="47494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rc2704"/>
            <p:cNvSpPr/>
            <p:nvPr/>
          </p:nvSpPr>
          <p:spPr>
            <a:xfrm>
              <a:off x="9692259" y="5762701"/>
              <a:ext cx="312991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rc2705"/>
            <p:cNvSpPr/>
            <p:nvPr/>
          </p:nvSpPr>
          <p:spPr>
            <a:xfrm>
              <a:off x="10005250" y="5192764"/>
              <a:ext cx="312991" cy="1058454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rc2706"/>
            <p:cNvSpPr/>
            <p:nvPr/>
          </p:nvSpPr>
          <p:spPr>
            <a:xfrm>
              <a:off x="10318241" y="5491302"/>
              <a:ext cx="312991" cy="75991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rc2707"/>
            <p:cNvSpPr/>
            <p:nvPr/>
          </p:nvSpPr>
          <p:spPr>
            <a:xfrm>
              <a:off x="10631233" y="4975645"/>
              <a:ext cx="312991" cy="127557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rc2708"/>
            <p:cNvSpPr/>
            <p:nvPr/>
          </p:nvSpPr>
          <p:spPr>
            <a:xfrm>
              <a:off x="1867476" y="6169798"/>
              <a:ext cx="312991" cy="814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rc2709"/>
            <p:cNvSpPr/>
            <p:nvPr/>
          </p:nvSpPr>
          <p:spPr>
            <a:xfrm>
              <a:off x="2180468" y="6210508"/>
              <a:ext cx="312991" cy="407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rc2710"/>
            <p:cNvSpPr/>
            <p:nvPr/>
          </p:nvSpPr>
          <p:spPr>
            <a:xfrm>
              <a:off x="2493459" y="6142658"/>
              <a:ext cx="312991" cy="10855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rc2711"/>
            <p:cNvSpPr/>
            <p:nvPr/>
          </p:nvSpPr>
          <p:spPr>
            <a:xfrm>
              <a:off x="2806450" y="6142658"/>
              <a:ext cx="312991" cy="10855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rc2712"/>
            <p:cNvSpPr/>
            <p:nvPr/>
          </p:nvSpPr>
          <p:spPr>
            <a:xfrm>
              <a:off x="3119441" y="6156228"/>
              <a:ext cx="312991" cy="949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rc2713"/>
            <p:cNvSpPr/>
            <p:nvPr/>
          </p:nvSpPr>
          <p:spPr>
            <a:xfrm>
              <a:off x="3432433" y="6020529"/>
              <a:ext cx="312991" cy="2306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rc2714"/>
            <p:cNvSpPr/>
            <p:nvPr/>
          </p:nvSpPr>
          <p:spPr>
            <a:xfrm>
              <a:off x="3745424" y="6088379"/>
              <a:ext cx="312991" cy="1628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rc2715"/>
            <p:cNvSpPr/>
            <p:nvPr/>
          </p:nvSpPr>
          <p:spPr>
            <a:xfrm>
              <a:off x="4058415" y="6006959"/>
              <a:ext cx="312991" cy="24425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rc2716"/>
            <p:cNvSpPr/>
            <p:nvPr/>
          </p:nvSpPr>
          <p:spPr>
            <a:xfrm>
              <a:off x="4371407" y="6115519"/>
              <a:ext cx="312991" cy="135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rc2717"/>
            <p:cNvSpPr/>
            <p:nvPr/>
          </p:nvSpPr>
          <p:spPr>
            <a:xfrm>
              <a:off x="4684398" y="6074809"/>
              <a:ext cx="312991" cy="1764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rc2718"/>
            <p:cNvSpPr/>
            <p:nvPr/>
          </p:nvSpPr>
          <p:spPr>
            <a:xfrm>
              <a:off x="4997389" y="5694851"/>
              <a:ext cx="312991" cy="5563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rc2719"/>
            <p:cNvSpPr/>
            <p:nvPr/>
          </p:nvSpPr>
          <p:spPr>
            <a:xfrm>
              <a:off x="5310381" y="6074809"/>
              <a:ext cx="312991" cy="1764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rc2720"/>
            <p:cNvSpPr/>
            <p:nvPr/>
          </p:nvSpPr>
          <p:spPr>
            <a:xfrm>
              <a:off x="5623372" y="6020529"/>
              <a:ext cx="312991" cy="2306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rc2721"/>
            <p:cNvSpPr/>
            <p:nvPr/>
          </p:nvSpPr>
          <p:spPr>
            <a:xfrm>
              <a:off x="5936363" y="5613431"/>
              <a:ext cx="312991" cy="6377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rc2722"/>
            <p:cNvSpPr/>
            <p:nvPr/>
          </p:nvSpPr>
          <p:spPr>
            <a:xfrm>
              <a:off x="6249355" y="5884830"/>
              <a:ext cx="312991" cy="3663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rc2723"/>
            <p:cNvSpPr/>
            <p:nvPr/>
          </p:nvSpPr>
          <p:spPr>
            <a:xfrm>
              <a:off x="6562346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rc2724"/>
            <p:cNvSpPr/>
            <p:nvPr/>
          </p:nvSpPr>
          <p:spPr>
            <a:xfrm>
              <a:off x="6875337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rc2725"/>
            <p:cNvSpPr/>
            <p:nvPr/>
          </p:nvSpPr>
          <p:spPr>
            <a:xfrm>
              <a:off x="7188328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rc2726"/>
            <p:cNvSpPr/>
            <p:nvPr/>
          </p:nvSpPr>
          <p:spPr>
            <a:xfrm>
              <a:off x="7501320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rc2727"/>
            <p:cNvSpPr/>
            <p:nvPr/>
          </p:nvSpPr>
          <p:spPr>
            <a:xfrm>
              <a:off x="7814311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rc2728"/>
            <p:cNvSpPr/>
            <p:nvPr/>
          </p:nvSpPr>
          <p:spPr>
            <a:xfrm>
              <a:off x="8127302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rc2729"/>
            <p:cNvSpPr/>
            <p:nvPr/>
          </p:nvSpPr>
          <p:spPr>
            <a:xfrm>
              <a:off x="8440294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rc2730"/>
            <p:cNvSpPr/>
            <p:nvPr/>
          </p:nvSpPr>
          <p:spPr>
            <a:xfrm>
              <a:off x="8753285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rc2731"/>
            <p:cNvSpPr/>
            <p:nvPr/>
          </p:nvSpPr>
          <p:spPr>
            <a:xfrm>
              <a:off x="9066276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rc2732"/>
            <p:cNvSpPr/>
            <p:nvPr/>
          </p:nvSpPr>
          <p:spPr>
            <a:xfrm>
              <a:off x="9379268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rc2733"/>
            <p:cNvSpPr/>
            <p:nvPr/>
          </p:nvSpPr>
          <p:spPr>
            <a:xfrm>
              <a:off x="9692259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rc2734"/>
            <p:cNvSpPr/>
            <p:nvPr/>
          </p:nvSpPr>
          <p:spPr>
            <a:xfrm>
              <a:off x="10005250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rc2735"/>
            <p:cNvSpPr/>
            <p:nvPr/>
          </p:nvSpPr>
          <p:spPr>
            <a:xfrm>
              <a:off x="10318241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rc2736"/>
            <p:cNvSpPr/>
            <p:nvPr/>
          </p:nvSpPr>
          <p:spPr>
            <a:xfrm>
              <a:off x="10631233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tx2737"/>
            <p:cNvSpPr/>
            <p:nvPr/>
          </p:nvSpPr>
          <p:spPr>
            <a:xfrm>
              <a:off x="1867476" y="3920651"/>
              <a:ext cx="336649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40" name="pl27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8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29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0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1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2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3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4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5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pathLst>
                <a:path w="4538373" h="0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6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7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8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39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0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1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2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3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4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5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6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7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8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49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0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1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2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3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pathLst>
                <a:path w="0"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tx5486"/>
            <p:cNvSpPr/>
            <p:nvPr/>
          </p:nvSpPr>
          <p:spPr>
            <a:xfrm>
              <a:off x="3907896" y="4986026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5489" name="pl5487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8"/>
            <p:cNvSpPr/>
            <p:nvPr/>
          </p:nvSpPr>
          <p:spPr>
            <a:xfrm>
              <a:off x="1867476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89"/>
            <p:cNvSpPr/>
            <p:nvPr/>
          </p:nvSpPr>
          <p:spPr>
            <a:xfrm>
              <a:off x="4136663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0"/>
            <p:cNvSpPr/>
            <p:nvPr/>
          </p:nvSpPr>
          <p:spPr>
            <a:xfrm>
              <a:off x="640585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1"/>
            <p:cNvSpPr/>
            <p:nvPr/>
          </p:nvSpPr>
          <p:spPr>
            <a:xfrm>
              <a:off x="8675037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2"/>
            <p:cNvSpPr/>
            <p:nvPr/>
          </p:nvSpPr>
          <p:spPr>
            <a:xfrm>
              <a:off x="10944224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tx5493"/>
            <p:cNvSpPr/>
            <p:nvPr/>
          </p:nvSpPr>
          <p:spPr>
            <a:xfrm>
              <a:off x="1613203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496" name="tx5494"/>
            <p:cNvSpPr/>
            <p:nvPr/>
          </p:nvSpPr>
          <p:spPr>
            <a:xfrm>
              <a:off x="3882390" y="6353145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497" name="tx5495"/>
            <p:cNvSpPr/>
            <p:nvPr/>
          </p:nvSpPr>
          <p:spPr>
            <a:xfrm>
              <a:off x="615157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498" name="tx5496"/>
            <p:cNvSpPr/>
            <p:nvPr/>
          </p:nvSpPr>
          <p:spPr>
            <a:xfrm>
              <a:off x="8420764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99" name="tx5497"/>
            <p:cNvSpPr/>
            <p:nvPr/>
          </p:nvSpPr>
          <p:spPr>
            <a:xfrm>
              <a:off x="10689951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00" name="tx5498"/>
            <p:cNvSpPr/>
            <p:nvPr/>
          </p:nvSpPr>
          <p:spPr>
            <a:xfrm>
              <a:off x="980755" y="3506904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1" name="tx5499"/>
            <p:cNvSpPr/>
            <p:nvPr/>
          </p:nvSpPr>
          <p:spPr>
            <a:xfrm>
              <a:off x="980755" y="2829189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2" name="tx5500"/>
            <p:cNvSpPr/>
            <p:nvPr/>
          </p:nvSpPr>
          <p:spPr>
            <a:xfrm>
              <a:off x="853618" y="2149911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3" name="tx5501"/>
            <p:cNvSpPr/>
            <p:nvPr/>
          </p:nvSpPr>
          <p:spPr>
            <a:xfrm>
              <a:off x="853618" y="1472196"/>
              <a:ext cx="457534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4" name="tx5502"/>
            <p:cNvSpPr/>
            <p:nvPr/>
          </p:nvSpPr>
          <p:spPr>
            <a:xfrm>
              <a:off x="980755" y="6169009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5" name="tx5503"/>
            <p:cNvSpPr/>
            <p:nvPr/>
          </p:nvSpPr>
          <p:spPr>
            <a:xfrm>
              <a:off x="980755" y="5491294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6" name="tx5504"/>
            <p:cNvSpPr/>
            <p:nvPr/>
          </p:nvSpPr>
          <p:spPr>
            <a:xfrm>
              <a:off x="853618" y="4812016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7" name="tx5505"/>
            <p:cNvSpPr/>
            <p:nvPr/>
          </p:nvSpPr>
          <p:spPr>
            <a:xfrm>
              <a:off x="853618" y="4134302"/>
              <a:ext cx="457534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8" name="tx5506"/>
            <p:cNvSpPr/>
            <p:nvPr/>
          </p:nvSpPr>
          <p:spPr>
            <a:xfrm>
              <a:off x="5370230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17124" y="1109887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17124" y="3589113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17124" y="2946327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17124" y="2303541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17124" y="1660755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743315" y="2472030"/>
              <a:ext cx="206494" cy="111708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72753" y="2388380"/>
              <a:ext cx="206494" cy="120073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202191" y="2305666"/>
              <a:ext cx="206494" cy="128344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431629" y="2223834"/>
              <a:ext cx="206494" cy="13652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661067" y="2142812"/>
              <a:ext cx="206494" cy="144630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890504" y="2062533"/>
              <a:ext cx="206494" cy="15265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119942" y="1982951"/>
              <a:ext cx="206494" cy="16061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349380" y="1904003"/>
              <a:ext cx="206494" cy="16851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578818" y="1825650"/>
              <a:ext cx="206494" cy="17634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808256" y="1747835"/>
              <a:ext cx="206494" cy="18412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037694" y="1670792"/>
              <a:ext cx="206494" cy="191832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267132" y="1594487"/>
              <a:ext cx="206494" cy="199462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96570" y="1518875"/>
              <a:ext cx="206494" cy="207023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726008" y="1443914"/>
              <a:ext cx="206494" cy="21451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955445" y="1369574"/>
              <a:ext cx="206494" cy="22195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84883" y="2171095"/>
              <a:ext cx="206494" cy="14180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414321" y="2124939"/>
              <a:ext cx="206494" cy="14641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43759" y="2079080"/>
              <a:ext cx="206494" cy="151003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873197" y="2033499"/>
              <a:ext cx="206494" cy="155561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02635" y="1988177"/>
              <a:ext cx="206494" cy="160093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332073" y="1943440"/>
              <a:ext cx="206494" cy="164567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561511" y="1899261"/>
              <a:ext cx="206494" cy="168985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790949" y="2697307"/>
              <a:ext cx="206494" cy="89180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020386" y="2674872"/>
              <a:ext cx="206494" cy="9142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249824" y="2639609"/>
              <a:ext cx="206494" cy="9495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479262" y="2594086"/>
              <a:ext cx="206494" cy="9950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708700" y="2537404"/>
              <a:ext cx="206494" cy="10517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938138" y="2468799"/>
              <a:ext cx="206494" cy="11203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167576" y="2877601"/>
              <a:ext cx="206494" cy="7115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397014" y="2823215"/>
              <a:ext cx="206494" cy="7658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626452" y="2764033"/>
              <a:ext cx="206494" cy="8250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8855890" y="2696309"/>
              <a:ext cx="206494" cy="8928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085328" y="2619648"/>
              <a:ext cx="206494" cy="9694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314765" y="2533667"/>
              <a:ext cx="206494" cy="105544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544203" y="2439038"/>
              <a:ext cx="206494" cy="11500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9773641" y="2466326"/>
              <a:ext cx="206494" cy="11227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003079" y="2363549"/>
              <a:ext cx="206494" cy="12255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232517" y="2243069"/>
              <a:ext cx="206494" cy="134604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461955" y="2112394"/>
              <a:ext cx="206494" cy="14767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691393" y="2071842"/>
              <a:ext cx="206494" cy="15172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0920831" y="2132756"/>
              <a:ext cx="206494" cy="14563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g51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5" name="pg53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4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9" name="rc57"/>
            <p:cNvSpPr/>
            <p:nvPr/>
          </p:nvSpPr>
          <p:spPr>
            <a:xfrm>
              <a:off x="1617124" y="3771993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617124" y="5608432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617124" y="4965646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617124" y="4322860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1743315" y="5794291"/>
              <a:ext cx="206494" cy="45692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1972753" y="5747272"/>
              <a:ext cx="206494" cy="50394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2202191" y="5698152"/>
              <a:ext cx="206494" cy="55306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2431629" y="5646762"/>
              <a:ext cx="206494" cy="60445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2661067" y="5592919"/>
              <a:ext cx="206494" cy="65829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2890504" y="5536431"/>
              <a:ext cx="206494" cy="71478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3119942" y="5477102"/>
              <a:ext cx="206494" cy="77411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3349380" y="5414720"/>
              <a:ext cx="206494" cy="83649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3578818" y="5349066"/>
              <a:ext cx="206494" cy="9021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3808256" y="5279905"/>
              <a:ext cx="206494" cy="97131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4037694" y="5207067"/>
              <a:ext cx="206494" cy="10441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4267132" y="5130296"/>
              <a:ext cx="206494" cy="112092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4496570" y="5049321"/>
              <a:ext cx="206494" cy="12018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4726008" y="4963854"/>
              <a:ext cx="206494" cy="12873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4955445" y="4873594"/>
              <a:ext cx="206494" cy="137762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5184883" y="5262302"/>
              <a:ext cx="206494" cy="98891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5414321" y="5194479"/>
              <a:ext cx="206494" cy="105673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5643759" y="5122746"/>
              <a:ext cx="206494" cy="112847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5873197" y="5046848"/>
              <a:ext cx="206494" cy="120436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6102635" y="4955642"/>
              <a:ext cx="206494" cy="129557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6332073" y="4875052"/>
              <a:ext cx="206494" cy="137616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6561511" y="4790156"/>
              <a:ext cx="206494" cy="146106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6790949" y="5600291"/>
              <a:ext cx="206494" cy="65092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7020386" y="5560227"/>
              <a:ext cx="206494" cy="6909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7249824" y="5517985"/>
              <a:ext cx="206494" cy="73323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7479262" y="5473432"/>
              <a:ext cx="206494" cy="77778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7708700" y="5426427"/>
              <a:ext cx="206494" cy="8247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7938138" y="5376821"/>
              <a:ext cx="206494" cy="8743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8167576" y="5666030"/>
              <a:ext cx="206494" cy="58518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8397014" y="5630937"/>
              <a:ext cx="206494" cy="62028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8626452" y="5594858"/>
              <a:ext cx="206494" cy="65636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8855890" y="5556689"/>
              <a:ext cx="206494" cy="69452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9085328" y="5516309"/>
              <a:ext cx="206494" cy="7349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9314765" y="5473591"/>
              <a:ext cx="206494" cy="77762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9544203" y="5428400"/>
              <a:ext cx="206494" cy="82281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9773641" y="5523418"/>
              <a:ext cx="206494" cy="7278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10003079" y="5484608"/>
              <a:ext cx="206494" cy="76661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10232517" y="5447089"/>
              <a:ext cx="206494" cy="80412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10461955" y="5410810"/>
              <a:ext cx="206494" cy="84040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1"/>
            <p:cNvSpPr/>
            <p:nvPr/>
          </p:nvSpPr>
          <p:spPr>
            <a:xfrm>
              <a:off x="10691393" y="5409721"/>
              <a:ext cx="206494" cy="8414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2"/>
            <p:cNvSpPr/>
            <p:nvPr/>
          </p:nvSpPr>
          <p:spPr>
            <a:xfrm>
              <a:off x="10920831" y="5444024"/>
              <a:ext cx="206494" cy="80719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g103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11" name="pl109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617124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620588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079464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3"/>
            <p:cNvSpPr/>
            <p:nvPr/>
          </p:nvSpPr>
          <p:spPr>
            <a:xfrm>
              <a:off x="1362851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595160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54036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107891" y="3467390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980755" y="2824604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53618" y="2181818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3618" y="1539032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$150K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1107891" y="6129495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980755" y="5486709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853618" y="4843923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853618" y="4201137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$150K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5471972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583486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2644282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455185" y="2105379"/>
              <a:ext cx="5140967" cy="1834292"/>
            </a:xfrm>
            <a:custGeom>
              <a:avLst/>
              <a:pathLst>
                <a:path w="5140967" h="1834292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  <a:lnTo>
                    <a:pt x="5140967" y="376991"/>
                  </a:lnTo>
                  <a:lnTo>
                    <a:pt x="4896159" y="432247"/>
                  </a:lnTo>
                  <a:lnTo>
                    <a:pt x="4651351" y="461335"/>
                  </a:lnTo>
                  <a:lnTo>
                    <a:pt x="4406543" y="560235"/>
                  </a:lnTo>
                  <a:lnTo>
                    <a:pt x="4161735" y="686283"/>
                  </a:lnTo>
                  <a:lnTo>
                    <a:pt x="3916927" y="631985"/>
                  </a:lnTo>
                  <a:lnTo>
                    <a:pt x="3672119" y="602897"/>
                  </a:lnTo>
                  <a:lnTo>
                    <a:pt x="3427311" y="612593"/>
                  </a:lnTo>
                  <a:lnTo>
                    <a:pt x="3182503" y="761912"/>
                  </a:lnTo>
                  <a:lnTo>
                    <a:pt x="2937695" y="823966"/>
                  </a:lnTo>
                  <a:lnTo>
                    <a:pt x="2692887" y="969407"/>
                  </a:lnTo>
                  <a:lnTo>
                    <a:pt x="2448079" y="1143935"/>
                  </a:lnTo>
                  <a:lnTo>
                    <a:pt x="2203271" y="1143935"/>
                  </a:lnTo>
                  <a:lnTo>
                    <a:pt x="1958463" y="1126482"/>
                  </a:lnTo>
                  <a:lnTo>
                    <a:pt x="1713655" y="1101273"/>
                  </a:lnTo>
                  <a:lnTo>
                    <a:pt x="1468847" y="1281618"/>
                  </a:lnTo>
                  <a:lnTo>
                    <a:pt x="1224039" y="1392153"/>
                  </a:lnTo>
                  <a:lnTo>
                    <a:pt x="979231" y="1520141"/>
                  </a:lnTo>
                  <a:lnTo>
                    <a:pt x="734423" y="1584134"/>
                  </a:lnTo>
                  <a:lnTo>
                    <a:pt x="489615" y="1667520"/>
                  </a:lnTo>
                  <a:lnTo>
                    <a:pt x="244807" y="1834292"/>
                  </a:lnTo>
                  <a:lnTo>
                    <a:pt x="0" y="173151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55185" y="2105379"/>
              <a:ext cx="5140967" cy="1558925"/>
            </a:xfrm>
            <a:custGeom>
              <a:avLst/>
              <a:pathLst>
                <a:path w="5140967" h="1558925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455185" y="2482370"/>
              <a:ext cx="5140967" cy="2479261"/>
            </a:xfrm>
            <a:custGeom>
              <a:avLst/>
              <a:pathLst>
                <a:path w="5140967" h="2479261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  <a:lnTo>
                    <a:pt x="5140967" y="1646926"/>
                  </a:lnTo>
                  <a:lnTo>
                    <a:pt x="4896159" y="1684187"/>
                  </a:lnTo>
                  <a:lnTo>
                    <a:pt x="4651351" y="1701640"/>
                  </a:lnTo>
                  <a:lnTo>
                    <a:pt x="4406543" y="1759816"/>
                  </a:lnTo>
                  <a:lnTo>
                    <a:pt x="4161735" y="1798600"/>
                  </a:lnTo>
                  <a:lnTo>
                    <a:pt x="3916927" y="1732667"/>
                  </a:lnTo>
                  <a:lnTo>
                    <a:pt x="3672119" y="1684187"/>
                  </a:lnTo>
                  <a:lnTo>
                    <a:pt x="3427311" y="1713275"/>
                  </a:lnTo>
                  <a:lnTo>
                    <a:pt x="3182503" y="1802478"/>
                  </a:lnTo>
                  <a:lnTo>
                    <a:pt x="2937695" y="1849019"/>
                  </a:lnTo>
                  <a:lnTo>
                    <a:pt x="2692887" y="1955676"/>
                  </a:lnTo>
                  <a:lnTo>
                    <a:pt x="2448079" y="2079785"/>
                  </a:lnTo>
                  <a:lnTo>
                    <a:pt x="2203271" y="2081724"/>
                  </a:lnTo>
                  <a:lnTo>
                    <a:pt x="1958463" y="2072028"/>
                  </a:lnTo>
                  <a:lnTo>
                    <a:pt x="1713655" y="2058453"/>
                  </a:lnTo>
                  <a:lnTo>
                    <a:pt x="1468847" y="2122447"/>
                  </a:lnTo>
                  <a:lnTo>
                    <a:pt x="1224039" y="2192258"/>
                  </a:lnTo>
                  <a:lnTo>
                    <a:pt x="979231" y="2279523"/>
                  </a:lnTo>
                  <a:lnTo>
                    <a:pt x="734423" y="2366787"/>
                  </a:lnTo>
                  <a:lnTo>
                    <a:pt x="489615" y="2421084"/>
                  </a:lnTo>
                  <a:lnTo>
                    <a:pt x="244807" y="2479261"/>
                  </a:lnTo>
                  <a:lnTo>
                    <a:pt x="0" y="2376483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55185" y="2482370"/>
              <a:ext cx="5140967" cy="1457300"/>
            </a:xfrm>
            <a:custGeom>
              <a:avLst/>
              <a:pathLst>
                <a:path w="5140967" h="1457300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455185" y="4129296"/>
              <a:ext cx="5140967" cy="2393394"/>
            </a:xfrm>
            <a:custGeom>
              <a:avLst/>
              <a:pathLst>
                <a:path w="5140967" h="239339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  <a:lnTo>
                    <a:pt x="5140967" y="2393394"/>
                  </a:lnTo>
                  <a:lnTo>
                    <a:pt x="4896159" y="2393394"/>
                  </a:lnTo>
                  <a:lnTo>
                    <a:pt x="4651351" y="2393394"/>
                  </a:lnTo>
                  <a:lnTo>
                    <a:pt x="4406543" y="2393394"/>
                  </a:lnTo>
                  <a:lnTo>
                    <a:pt x="4161735" y="2393394"/>
                  </a:lnTo>
                  <a:lnTo>
                    <a:pt x="3916927" y="2393394"/>
                  </a:lnTo>
                  <a:lnTo>
                    <a:pt x="3672119" y="2393394"/>
                  </a:lnTo>
                  <a:lnTo>
                    <a:pt x="3427311" y="2393394"/>
                  </a:lnTo>
                  <a:lnTo>
                    <a:pt x="3182503" y="2393394"/>
                  </a:lnTo>
                  <a:lnTo>
                    <a:pt x="2937695" y="2393394"/>
                  </a:lnTo>
                  <a:lnTo>
                    <a:pt x="2692887" y="2393394"/>
                  </a:lnTo>
                  <a:lnTo>
                    <a:pt x="2448079" y="2393394"/>
                  </a:lnTo>
                  <a:lnTo>
                    <a:pt x="2203271" y="2393394"/>
                  </a:lnTo>
                  <a:lnTo>
                    <a:pt x="1958463" y="2393394"/>
                  </a:lnTo>
                  <a:lnTo>
                    <a:pt x="1713655" y="2393394"/>
                  </a:lnTo>
                  <a:lnTo>
                    <a:pt x="1468847" y="2393394"/>
                  </a:lnTo>
                  <a:lnTo>
                    <a:pt x="1224039" y="2393394"/>
                  </a:lnTo>
                  <a:lnTo>
                    <a:pt x="979231" y="2393394"/>
                  </a:lnTo>
                  <a:lnTo>
                    <a:pt x="734423" y="2393394"/>
                  </a:lnTo>
                  <a:lnTo>
                    <a:pt x="489615" y="2393394"/>
                  </a:lnTo>
                  <a:lnTo>
                    <a:pt x="244807" y="2393394"/>
                  </a:lnTo>
                  <a:lnTo>
                    <a:pt x="0" y="2393394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55185" y="4129296"/>
              <a:ext cx="5140967" cy="832334"/>
            </a:xfrm>
            <a:custGeom>
              <a:avLst/>
              <a:pathLst>
                <a:path w="5140967" h="83233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596153" y="1534934"/>
              <a:ext cx="2203271" cy="947436"/>
            </a:xfrm>
            <a:custGeom>
              <a:avLst/>
              <a:pathLst>
                <a:path w="2203271" h="947436">
                  <a:moveTo>
                    <a:pt x="0" y="570444"/>
                  </a:moveTo>
                  <a:lnTo>
                    <a:pt x="244807" y="487593"/>
                  </a:lnTo>
                  <a:lnTo>
                    <a:pt x="489615" y="434909"/>
                  </a:lnTo>
                  <a:lnTo>
                    <a:pt x="734423" y="380423"/>
                  </a:lnTo>
                  <a:lnTo>
                    <a:pt x="979231" y="318454"/>
                  </a:lnTo>
                  <a:lnTo>
                    <a:pt x="1224039" y="264316"/>
                  </a:lnTo>
                  <a:lnTo>
                    <a:pt x="1468847" y="202902"/>
                  </a:lnTo>
                  <a:lnTo>
                    <a:pt x="1713655" y="138044"/>
                  </a:lnTo>
                  <a:lnTo>
                    <a:pt x="1958463" y="68767"/>
                  </a:lnTo>
                  <a:lnTo>
                    <a:pt x="2203271" y="0"/>
                  </a:lnTo>
                  <a:lnTo>
                    <a:pt x="2203271" y="375200"/>
                  </a:lnTo>
                  <a:lnTo>
                    <a:pt x="1958463" y="445652"/>
                  </a:lnTo>
                  <a:lnTo>
                    <a:pt x="1713655" y="515449"/>
                  </a:lnTo>
                  <a:lnTo>
                    <a:pt x="1468847" y="580802"/>
                  </a:lnTo>
                  <a:lnTo>
                    <a:pt x="1224039" y="642694"/>
                  </a:lnTo>
                  <a:lnTo>
                    <a:pt x="979231" y="697597"/>
                  </a:lnTo>
                  <a:lnTo>
                    <a:pt x="734423" y="759498"/>
                  </a:lnTo>
                  <a:lnTo>
                    <a:pt x="489615" y="814291"/>
                  </a:lnTo>
                  <a:lnTo>
                    <a:pt x="244807" y="866945"/>
                  </a:lnTo>
                  <a:lnTo>
                    <a:pt x="0" y="947436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596153" y="1534934"/>
              <a:ext cx="2203271" cy="570444"/>
            </a:xfrm>
            <a:custGeom>
              <a:avLst/>
              <a:pathLst>
                <a:path w="2203271" h="570444">
                  <a:moveTo>
                    <a:pt x="0" y="570444"/>
                  </a:moveTo>
                  <a:lnTo>
                    <a:pt x="244807" y="487593"/>
                  </a:lnTo>
                  <a:lnTo>
                    <a:pt x="489615" y="434909"/>
                  </a:lnTo>
                  <a:lnTo>
                    <a:pt x="734423" y="380423"/>
                  </a:lnTo>
                  <a:lnTo>
                    <a:pt x="979231" y="318454"/>
                  </a:lnTo>
                  <a:lnTo>
                    <a:pt x="1224039" y="264316"/>
                  </a:lnTo>
                  <a:lnTo>
                    <a:pt x="1468847" y="202902"/>
                  </a:lnTo>
                  <a:lnTo>
                    <a:pt x="1713655" y="138044"/>
                  </a:lnTo>
                  <a:lnTo>
                    <a:pt x="1958463" y="68767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6596153" y="1910134"/>
              <a:ext cx="2203271" cy="2219161"/>
            </a:xfrm>
            <a:custGeom>
              <a:avLst/>
              <a:pathLst>
                <a:path w="2203271" h="2219161">
                  <a:moveTo>
                    <a:pt x="0" y="572235"/>
                  </a:moveTo>
                  <a:lnTo>
                    <a:pt x="244807" y="491745"/>
                  </a:lnTo>
                  <a:lnTo>
                    <a:pt x="489615" y="439091"/>
                  </a:lnTo>
                  <a:lnTo>
                    <a:pt x="734423" y="384298"/>
                  </a:lnTo>
                  <a:lnTo>
                    <a:pt x="979231" y="322397"/>
                  </a:lnTo>
                  <a:lnTo>
                    <a:pt x="1224039" y="267494"/>
                  </a:lnTo>
                  <a:lnTo>
                    <a:pt x="1468847" y="205602"/>
                  </a:lnTo>
                  <a:lnTo>
                    <a:pt x="1713655" y="140249"/>
                  </a:lnTo>
                  <a:lnTo>
                    <a:pt x="1958463" y="70452"/>
                  </a:lnTo>
                  <a:lnTo>
                    <a:pt x="2203271" y="0"/>
                  </a:lnTo>
                  <a:lnTo>
                    <a:pt x="2203271" y="1868030"/>
                  </a:lnTo>
                  <a:lnTo>
                    <a:pt x="1958463" y="1913927"/>
                  </a:lnTo>
                  <a:lnTo>
                    <a:pt x="1713655" y="1958123"/>
                  </a:lnTo>
                  <a:lnTo>
                    <a:pt x="1468847" y="1998796"/>
                  </a:lnTo>
                  <a:lnTo>
                    <a:pt x="1224039" y="2037752"/>
                  </a:lnTo>
                  <a:lnTo>
                    <a:pt x="979231" y="2071556"/>
                  </a:lnTo>
                  <a:lnTo>
                    <a:pt x="734423" y="2109974"/>
                  </a:lnTo>
                  <a:lnTo>
                    <a:pt x="489615" y="2144050"/>
                  </a:lnTo>
                  <a:lnTo>
                    <a:pt x="244807" y="2173687"/>
                  </a:lnTo>
                  <a:lnTo>
                    <a:pt x="0" y="2219161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6596153" y="1910134"/>
              <a:ext cx="2203271" cy="572235"/>
            </a:xfrm>
            <a:custGeom>
              <a:avLst/>
              <a:pathLst>
                <a:path w="2203271" h="572235">
                  <a:moveTo>
                    <a:pt x="0" y="572235"/>
                  </a:moveTo>
                  <a:lnTo>
                    <a:pt x="244807" y="491745"/>
                  </a:lnTo>
                  <a:lnTo>
                    <a:pt x="489615" y="439091"/>
                  </a:lnTo>
                  <a:lnTo>
                    <a:pt x="734423" y="384298"/>
                  </a:lnTo>
                  <a:lnTo>
                    <a:pt x="979231" y="322397"/>
                  </a:lnTo>
                  <a:lnTo>
                    <a:pt x="1224039" y="267494"/>
                  </a:lnTo>
                  <a:lnTo>
                    <a:pt x="1468847" y="205602"/>
                  </a:lnTo>
                  <a:lnTo>
                    <a:pt x="1713655" y="140249"/>
                  </a:lnTo>
                  <a:lnTo>
                    <a:pt x="1958463" y="70452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6596153" y="3778164"/>
              <a:ext cx="2203271" cy="2744525"/>
            </a:xfrm>
            <a:custGeom>
              <a:avLst/>
              <a:pathLst>
                <a:path w="2203271" h="2744525">
                  <a:moveTo>
                    <a:pt x="0" y="351131"/>
                  </a:moveTo>
                  <a:lnTo>
                    <a:pt x="244807" y="305657"/>
                  </a:lnTo>
                  <a:lnTo>
                    <a:pt x="489615" y="276020"/>
                  </a:lnTo>
                  <a:lnTo>
                    <a:pt x="734423" y="241944"/>
                  </a:lnTo>
                  <a:lnTo>
                    <a:pt x="979231" y="203526"/>
                  </a:lnTo>
                  <a:lnTo>
                    <a:pt x="1224039" y="169722"/>
                  </a:lnTo>
                  <a:lnTo>
                    <a:pt x="1468847" y="130766"/>
                  </a:lnTo>
                  <a:lnTo>
                    <a:pt x="1713655" y="90092"/>
                  </a:lnTo>
                  <a:lnTo>
                    <a:pt x="1958463" y="45896"/>
                  </a:lnTo>
                  <a:lnTo>
                    <a:pt x="2203271" y="0"/>
                  </a:lnTo>
                  <a:lnTo>
                    <a:pt x="2203271" y="2744525"/>
                  </a:lnTo>
                  <a:lnTo>
                    <a:pt x="1958463" y="2744525"/>
                  </a:lnTo>
                  <a:lnTo>
                    <a:pt x="1713655" y="2744525"/>
                  </a:lnTo>
                  <a:lnTo>
                    <a:pt x="1468847" y="2744525"/>
                  </a:lnTo>
                  <a:lnTo>
                    <a:pt x="1224039" y="2744525"/>
                  </a:lnTo>
                  <a:lnTo>
                    <a:pt x="979231" y="2744525"/>
                  </a:lnTo>
                  <a:lnTo>
                    <a:pt x="734423" y="2744525"/>
                  </a:lnTo>
                  <a:lnTo>
                    <a:pt x="489615" y="2744525"/>
                  </a:lnTo>
                  <a:lnTo>
                    <a:pt x="244807" y="2744525"/>
                  </a:lnTo>
                  <a:lnTo>
                    <a:pt x="0" y="2744525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6596153" y="3778164"/>
              <a:ext cx="2203271" cy="351131"/>
            </a:xfrm>
            <a:custGeom>
              <a:avLst/>
              <a:pathLst>
                <a:path w="2203271" h="351131">
                  <a:moveTo>
                    <a:pt x="0" y="351131"/>
                  </a:moveTo>
                  <a:lnTo>
                    <a:pt x="244807" y="305657"/>
                  </a:lnTo>
                  <a:lnTo>
                    <a:pt x="489615" y="276020"/>
                  </a:lnTo>
                  <a:lnTo>
                    <a:pt x="734423" y="241944"/>
                  </a:lnTo>
                  <a:lnTo>
                    <a:pt x="979231" y="203526"/>
                  </a:lnTo>
                  <a:lnTo>
                    <a:pt x="1224039" y="169722"/>
                  </a:lnTo>
                  <a:lnTo>
                    <a:pt x="1468847" y="130766"/>
                  </a:lnTo>
                  <a:lnTo>
                    <a:pt x="1713655" y="90092"/>
                  </a:lnTo>
                  <a:lnTo>
                    <a:pt x="1958463" y="45896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410033" y="481370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551001" y="408414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754273" y="3733012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410033" y="3791741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551001" y="243721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754273" y="1864982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10033" y="351831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6551001" y="2060227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8754273" y="1489782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1274408" y="3172032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1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92696" y="3186078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6415376" y="1713945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6433664" y="1728215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8618648" y="1143501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8636936" y="1157547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9044233" y="37357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9062521" y="374882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9044233" y="1867757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062521" y="1835258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9044233" y="1492557"/>
              <a:ext cx="722710" cy="201105"/>
            </a:xfrm>
            <a:custGeom>
              <a:avLst/>
              <a:pathLst>
                <a:path w="722710" h="201105">
                  <a:moveTo>
                    <a:pt x="27431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9062521" y="1506715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3618" y="4501277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3618" y="256151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5518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90326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635134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79942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20091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364899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9707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4515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655391" y="1856481"/>
              <a:ext cx="4158238" cy="856582"/>
            </a:xfrm>
            <a:custGeom>
              <a:avLst/>
              <a:pathLst>
                <a:path w="4158238" h="856582">
                  <a:moveTo>
                    <a:pt x="0" y="856582"/>
                  </a:moveTo>
                  <a:lnTo>
                    <a:pt x="4158238" y="0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10377" y="2713064"/>
              <a:ext cx="4445013" cy="1973139"/>
            </a:xfrm>
            <a:custGeom>
              <a:avLst/>
              <a:pathLst>
                <a:path w="4445013" h="1973139">
                  <a:moveTo>
                    <a:pt x="0" y="1914812"/>
                  </a:moveTo>
                  <a:lnTo>
                    <a:pt x="143387" y="1973139"/>
                  </a:lnTo>
                  <a:lnTo>
                    <a:pt x="286775" y="1953141"/>
                  </a:lnTo>
                  <a:lnTo>
                    <a:pt x="430162" y="1869816"/>
                  </a:lnTo>
                  <a:lnTo>
                    <a:pt x="573550" y="1781491"/>
                  </a:lnTo>
                  <a:lnTo>
                    <a:pt x="716937" y="1644838"/>
                  </a:lnTo>
                  <a:lnTo>
                    <a:pt x="860325" y="1529849"/>
                  </a:lnTo>
                  <a:lnTo>
                    <a:pt x="1003712" y="1409861"/>
                  </a:lnTo>
                  <a:lnTo>
                    <a:pt x="1147100" y="1318204"/>
                  </a:lnTo>
                  <a:lnTo>
                    <a:pt x="1290487" y="1326536"/>
                  </a:lnTo>
                  <a:lnTo>
                    <a:pt x="1433875" y="1266542"/>
                  </a:lnTo>
                  <a:lnTo>
                    <a:pt x="1577262" y="1353200"/>
                  </a:lnTo>
                  <a:lnTo>
                    <a:pt x="1720650" y="1209881"/>
                  </a:lnTo>
                  <a:lnTo>
                    <a:pt x="1864038" y="1131555"/>
                  </a:lnTo>
                  <a:lnTo>
                    <a:pt x="2007425" y="1071561"/>
                  </a:lnTo>
                  <a:lnTo>
                    <a:pt x="2150813" y="976570"/>
                  </a:lnTo>
                  <a:lnTo>
                    <a:pt x="2294200" y="868248"/>
                  </a:lnTo>
                  <a:lnTo>
                    <a:pt x="2437588" y="683266"/>
                  </a:lnTo>
                  <a:lnTo>
                    <a:pt x="2580975" y="708263"/>
                  </a:lnTo>
                  <a:lnTo>
                    <a:pt x="2724363" y="723262"/>
                  </a:lnTo>
                  <a:lnTo>
                    <a:pt x="2867750" y="728261"/>
                  </a:lnTo>
                  <a:lnTo>
                    <a:pt x="3011138" y="544946"/>
                  </a:lnTo>
                  <a:lnTo>
                    <a:pt x="3154525" y="389961"/>
                  </a:lnTo>
                  <a:lnTo>
                    <a:pt x="3297913" y="341633"/>
                  </a:lnTo>
                  <a:lnTo>
                    <a:pt x="3441300" y="198313"/>
                  </a:lnTo>
                  <a:lnTo>
                    <a:pt x="3584688" y="214978"/>
                  </a:lnTo>
                  <a:lnTo>
                    <a:pt x="3728076" y="241642"/>
                  </a:lnTo>
                  <a:lnTo>
                    <a:pt x="3871463" y="299970"/>
                  </a:lnTo>
                  <a:lnTo>
                    <a:pt x="4014851" y="191647"/>
                  </a:lnTo>
                  <a:lnTo>
                    <a:pt x="4158238" y="104989"/>
                  </a:lnTo>
                  <a:lnTo>
                    <a:pt x="4301626" y="76659"/>
                  </a:lnTo>
                  <a:lnTo>
                    <a:pt x="4445013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55391" y="2713064"/>
              <a:ext cx="4158238" cy="1309871"/>
            </a:xfrm>
            <a:custGeom>
              <a:avLst/>
              <a:pathLst>
                <a:path w="4158238" h="1309871">
                  <a:moveTo>
                    <a:pt x="0" y="0"/>
                  </a:moveTo>
                  <a:lnTo>
                    <a:pt x="4158238" y="130987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55391" y="2713064"/>
              <a:ext cx="4158238" cy="3809626"/>
            </a:xfrm>
            <a:custGeom>
              <a:avLst/>
              <a:pathLst>
                <a:path w="4158238" h="3809626">
                  <a:moveTo>
                    <a:pt x="0" y="0"/>
                  </a:moveTo>
                  <a:lnTo>
                    <a:pt x="4158238" y="3809626"/>
                  </a:lnTo>
                  <a:lnTo>
                    <a:pt x="4158238" y="380962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9754927" y="6463988"/>
              <a:ext cx="117405" cy="117405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9754927" y="1797778"/>
              <a:ext cx="117405" cy="117405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9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9754927" y="3964233"/>
              <a:ext cx="117405" cy="117405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55391" y="1109887"/>
              <a:ext cx="0" cy="5412802"/>
            </a:xfrm>
            <a:custGeom>
              <a:avLst/>
              <a:pathLst>
                <a:path w="0" h="5412802">
                  <a:moveTo>
                    <a:pt x="0" y="54128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tx18"/>
            <p:cNvSpPr/>
            <p:nvPr/>
          </p:nvSpPr>
          <p:spPr>
            <a:xfrm>
              <a:off x="9957017" y="1735037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9957017" y="3901491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$375m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9957017" y="6234596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542872" y="2566127"/>
              <a:ext cx="504570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Actual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2093313" y="2565401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542872" y="2775566"/>
              <a:ext cx="5876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doubled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2176346" y="2775647"/>
              <a:ext cx="62420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between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542872" y="2988230"/>
              <a:ext cx="367283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56025" y="2985167"/>
              <a:ext cx="275462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277357" y="2988069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2021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6228941" y="1190268"/>
              <a:ext cx="1596445" cy="665825"/>
            </a:xfrm>
            <a:custGeom>
              <a:avLst/>
              <a:pathLst>
                <a:path w="1596445" h="665825">
                  <a:moveTo>
                    <a:pt x="27432" y="665825"/>
                  </a:moveTo>
                  <a:lnTo>
                    <a:pt x="1569013" y="665825"/>
                  </a:lnTo>
                  <a:lnTo>
                    <a:pt x="1567909" y="665803"/>
                  </a:lnTo>
                  <a:lnTo>
                    <a:pt x="1572320" y="665625"/>
                  </a:lnTo>
                  <a:lnTo>
                    <a:pt x="1576645" y="664742"/>
                  </a:lnTo>
                  <a:lnTo>
                    <a:pt x="1580773" y="663177"/>
                  </a:lnTo>
                  <a:lnTo>
                    <a:pt x="1584596" y="660969"/>
                  </a:lnTo>
                  <a:lnTo>
                    <a:pt x="1588016" y="658177"/>
                  </a:lnTo>
                  <a:lnTo>
                    <a:pt x="1590944" y="654873"/>
                  </a:lnTo>
                  <a:lnTo>
                    <a:pt x="1593303" y="651141"/>
                  </a:lnTo>
                  <a:lnTo>
                    <a:pt x="1595034" y="647080"/>
                  </a:lnTo>
                  <a:lnTo>
                    <a:pt x="1596090" y="642793"/>
                  </a:lnTo>
                  <a:lnTo>
                    <a:pt x="1596445" y="638393"/>
                  </a:lnTo>
                  <a:lnTo>
                    <a:pt x="1596445" y="27432"/>
                  </a:lnTo>
                  <a:lnTo>
                    <a:pt x="1596090" y="23031"/>
                  </a:lnTo>
                  <a:lnTo>
                    <a:pt x="1595034" y="18745"/>
                  </a:lnTo>
                  <a:lnTo>
                    <a:pt x="1593303" y="14683"/>
                  </a:lnTo>
                  <a:lnTo>
                    <a:pt x="1590944" y="10952"/>
                  </a:lnTo>
                  <a:lnTo>
                    <a:pt x="1588016" y="7647"/>
                  </a:lnTo>
                  <a:lnTo>
                    <a:pt x="1584596" y="4855"/>
                  </a:lnTo>
                  <a:lnTo>
                    <a:pt x="1580773" y="2648"/>
                  </a:lnTo>
                  <a:lnTo>
                    <a:pt x="1576645" y="1083"/>
                  </a:lnTo>
                  <a:lnTo>
                    <a:pt x="1572320" y="200"/>
                  </a:lnTo>
                  <a:lnTo>
                    <a:pt x="15690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6274661" y="1233650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421380" y="1232199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274773" y="1201807"/>
              <a:ext cx="376311" cy="15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keep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274661" y="1408828"/>
              <a:ext cx="449510" cy="15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rising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815911" y="1440912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348133" y="1442364"/>
              <a:ext cx="39469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could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274661" y="1660106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623322" y="1626732"/>
              <a:ext cx="504812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74004" y="1650997"/>
              <a:ext cx="23862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per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458495" y="1650029"/>
              <a:ext cx="321171" cy="1238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41" name="pg39"/>
            <p:cNvSpPr/>
            <p:nvPr/>
          </p:nvSpPr>
          <p:spPr>
            <a:xfrm>
              <a:off x="8953304" y="2940096"/>
              <a:ext cx="1403694" cy="665825"/>
            </a:xfrm>
            <a:custGeom>
              <a:avLst/>
              <a:pathLst>
                <a:path w="1403694" h="665825">
                  <a:moveTo>
                    <a:pt x="27431" y="665825"/>
                  </a:moveTo>
                  <a:lnTo>
                    <a:pt x="1376262" y="665825"/>
                  </a:lnTo>
                  <a:lnTo>
                    <a:pt x="1375158" y="665803"/>
                  </a:lnTo>
                  <a:lnTo>
                    <a:pt x="1379569" y="665625"/>
                  </a:lnTo>
                  <a:lnTo>
                    <a:pt x="1383894" y="664742"/>
                  </a:lnTo>
                  <a:lnTo>
                    <a:pt x="1388022" y="663177"/>
                  </a:lnTo>
                  <a:lnTo>
                    <a:pt x="1391845" y="660969"/>
                  </a:lnTo>
                  <a:lnTo>
                    <a:pt x="1395265" y="658177"/>
                  </a:lnTo>
                  <a:lnTo>
                    <a:pt x="1398193" y="654873"/>
                  </a:lnTo>
                  <a:lnTo>
                    <a:pt x="1400552" y="651141"/>
                  </a:lnTo>
                  <a:lnTo>
                    <a:pt x="1402283" y="647080"/>
                  </a:lnTo>
                  <a:lnTo>
                    <a:pt x="1403339" y="642793"/>
                  </a:lnTo>
                  <a:lnTo>
                    <a:pt x="1403694" y="638393"/>
                  </a:lnTo>
                  <a:lnTo>
                    <a:pt x="1403694" y="27432"/>
                  </a:lnTo>
                  <a:lnTo>
                    <a:pt x="1403339" y="23031"/>
                  </a:lnTo>
                  <a:lnTo>
                    <a:pt x="1402283" y="18745"/>
                  </a:lnTo>
                  <a:lnTo>
                    <a:pt x="1400552" y="14683"/>
                  </a:lnTo>
                  <a:lnTo>
                    <a:pt x="1398193" y="10952"/>
                  </a:lnTo>
                  <a:lnTo>
                    <a:pt x="1395265" y="7647"/>
                  </a:lnTo>
                  <a:lnTo>
                    <a:pt x="1391845" y="4855"/>
                  </a:lnTo>
                  <a:lnTo>
                    <a:pt x="1388022" y="2648"/>
                  </a:lnTo>
                  <a:lnTo>
                    <a:pt x="1383894" y="1083"/>
                  </a:lnTo>
                  <a:lnTo>
                    <a:pt x="1379569" y="200"/>
                  </a:lnTo>
                  <a:lnTo>
                    <a:pt x="13762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999024" y="2983478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145744" y="2982027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99137" y="2981866"/>
              <a:ext cx="238540" cy="122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fall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999024" y="3190741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531246" y="3192192"/>
              <a:ext cx="43137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would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0008488" y="3200415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999024" y="3400664"/>
              <a:ext cx="192670" cy="123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far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237564" y="3401954"/>
              <a:ext cx="293600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less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07812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94587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981362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7"/>
            <p:cNvSpPr/>
            <p:nvPr/>
          </p:nvSpPr>
          <p:spPr>
            <a:xfrm>
              <a:off x="956104" y="6624618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82385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6916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55935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01620" y="2336440"/>
              <a:ext cx="3973029" cy="1840613"/>
            </a:xfrm>
            <a:custGeom>
              <a:avLst/>
              <a:pathLst>
                <a:path w="3973029" h="1840613">
                  <a:moveTo>
                    <a:pt x="0" y="355334"/>
                  </a:moveTo>
                  <a:lnTo>
                    <a:pt x="209106" y="243141"/>
                  </a:lnTo>
                  <a:lnTo>
                    <a:pt x="418213" y="173267"/>
                  </a:lnTo>
                  <a:lnTo>
                    <a:pt x="627320" y="110811"/>
                  </a:lnTo>
                  <a:lnTo>
                    <a:pt x="836427" y="52879"/>
                  </a:lnTo>
                  <a:lnTo>
                    <a:pt x="1045534" y="24458"/>
                  </a:lnTo>
                  <a:lnTo>
                    <a:pt x="1254640" y="4903"/>
                  </a:lnTo>
                  <a:lnTo>
                    <a:pt x="1463747" y="0"/>
                  </a:lnTo>
                  <a:lnTo>
                    <a:pt x="1672854" y="8424"/>
                  </a:lnTo>
                  <a:lnTo>
                    <a:pt x="1881961" y="40844"/>
                  </a:lnTo>
                  <a:lnTo>
                    <a:pt x="2091068" y="97293"/>
                  </a:lnTo>
                  <a:lnTo>
                    <a:pt x="2300175" y="168348"/>
                  </a:lnTo>
                  <a:lnTo>
                    <a:pt x="2509281" y="223294"/>
                  </a:lnTo>
                  <a:lnTo>
                    <a:pt x="2718388" y="290653"/>
                  </a:lnTo>
                  <a:lnTo>
                    <a:pt x="2927495" y="458524"/>
                  </a:lnTo>
                  <a:lnTo>
                    <a:pt x="3136602" y="598549"/>
                  </a:lnTo>
                  <a:lnTo>
                    <a:pt x="3345709" y="704056"/>
                  </a:lnTo>
                  <a:lnTo>
                    <a:pt x="3554816" y="840903"/>
                  </a:lnTo>
                  <a:lnTo>
                    <a:pt x="3763922" y="984077"/>
                  </a:lnTo>
                  <a:lnTo>
                    <a:pt x="3973029" y="1124664"/>
                  </a:lnTo>
                  <a:lnTo>
                    <a:pt x="3973029" y="1840613"/>
                  </a:lnTo>
                  <a:lnTo>
                    <a:pt x="3763922" y="1699871"/>
                  </a:lnTo>
                  <a:lnTo>
                    <a:pt x="3554816" y="1553728"/>
                  </a:lnTo>
                  <a:lnTo>
                    <a:pt x="3345709" y="1407785"/>
                  </a:lnTo>
                  <a:lnTo>
                    <a:pt x="3136602" y="1283635"/>
                  </a:lnTo>
                  <a:lnTo>
                    <a:pt x="2927495" y="1126744"/>
                  </a:lnTo>
                  <a:lnTo>
                    <a:pt x="2718388" y="942739"/>
                  </a:lnTo>
                  <a:lnTo>
                    <a:pt x="2509281" y="838950"/>
                  </a:lnTo>
                  <a:lnTo>
                    <a:pt x="2300175" y="741786"/>
                  </a:lnTo>
                  <a:lnTo>
                    <a:pt x="2091068" y="628449"/>
                  </a:lnTo>
                  <a:lnTo>
                    <a:pt x="1881961" y="527184"/>
                  </a:lnTo>
                  <a:lnTo>
                    <a:pt x="1672854" y="445250"/>
                  </a:lnTo>
                  <a:lnTo>
                    <a:pt x="1463747" y="383510"/>
                  </a:lnTo>
                  <a:lnTo>
                    <a:pt x="1254640" y="336825"/>
                  </a:lnTo>
                  <a:lnTo>
                    <a:pt x="1045534" y="308961"/>
                  </a:lnTo>
                  <a:lnTo>
                    <a:pt x="836427" y="295091"/>
                  </a:lnTo>
                  <a:lnTo>
                    <a:pt x="627320" y="301789"/>
                  </a:lnTo>
                  <a:lnTo>
                    <a:pt x="418213" y="321241"/>
                  </a:lnTo>
                  <a:lnTo>
                    <a:pt x="209106" y="343075"/>
                  </a:lnTo>
                  <a:lnTo>
                    <a:pt x="0" y="374342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601620" y="2336440"/>
              <a:ext cx="3973029" cy="1124664"/>
            </a:xfrm>
            <a:custGeom>
              <a:avLst/>
              <a:pathLst>
                <a:path w="3973029" h="1124664">
                  <a:moveTo>
                    <a:pt x="0" y="355334"/>
                  </a:moveTo>
                  <a:lnTo>
                    <a:pt x="209106" y="243141"/>
                  </a:lnTo>
                  <a:lnTo>
                    <a:pt x="418213" y="173267"/>
                  </a:lnTo>
                  <a:lnTo>
                    <a:pt x="627320" y="110811"/>
                  </a:lnTo>
                  <a:lnTo>
                    <a:pt x="836427" y="52879"/>
                  </a:lnTo>
                  <a:lnTo>
                    <a:pt x="1045534" y="24458"/>
                  </a:lnTo>
                  <a:lnTo>
                    <a:pt x="1254640" y="4903"/>
                  </a:lnTo>
                  <a:lnTo>
                    <a:pt x="1463747" y="0"/>
                  </a:lnTo>
                  <a:lnTo>
                    <a:pt x="1672854" y="8424"/>
                  </a:lnTo>
                  <a:lnTo>
                    <a:pt x="1881961" y="40844"/>
                  </a:lnTo>
                  <a:lnTo>
                    <a:pt x="2091068" y="97293"/>
                  </a:lnTo>
                  <a:lnTo>
                    <a:pt x="2300175" y="168348"/>
                  </a:lnTo>
                  <a:lnTo>
                    <a:pt x="2509281" y="223294"/>
                  </a:lnTo>
                  <a:lnTo>
                    <a:pt x="2718388" y="290653"/>
                  </a:lnTo>
                  <a:lnTo>
                    <a:pt x="2927495" y="458524"/>
                  </a:lnTo>
                  <a:lnTo>
                    <a:pt x="3136602" y="598549"/>
                  </a:lnTo>
                  <a:lnTo>
                    <a:pt x="3345709" y="704056"/>
                  </a:lnTo>
                  <a:lnTo>
                    <a:pt x="3554816" y="840903"/>
                  </a:lnTo>
                  <a:lnTo>
                    <a:pt x="3763922" y="984077"/>
                  </a:lnTo>
                  <a:lnTo>
                    <a:pt x="3973029" y="11246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01620" y="2631531"/>
              <a:ext cx="3973029" cy="1545521"/>
            </a:xfrm>
            <a:custGeom>
              <a:avLst/>
              <a:pathLst>
                <a:path w="3973029" h="1545521">
                  <a:moveTo>
                    <a:pt x="3973029" y="1545521"/>
                  </a:moveTo>
                  <a:lnTo>
                    <a:pt x="3763922" y="1404779"/>
                  </a:lnTo>
                  <a:lnTo>
                    <a:pt x="3554816" y="1258637"/>
                  </a:lnTo>
                  <a:lnTo>
                    <a:pt x="3345709" y="1112694"/>
                  </a:lnTo>
                  <a:lnTo>
                    <a:pt x="3136602" y="988544"/>
                  </a:lnTo>
                  <a:lnTo>
                    <a:pt x="2927495" y="831653"/>
                  </a:lnTo>
                  <a:lnTo>
                    <a:pt x="2718388" y="647647"/>
                  </a:lnTo>
                  <a:lnTo>
                    <a:pt x="2509281" y="543858"/>
                  </a:lnTo>
                  <a:lnTo>
                    <a:pt x="2300175" y="446695"/>
                  </a:lnTo>
                  <a:lnTo>
                    <a:pt x="2091068" y="333358"/>
                  </a:lnTo>
                  <a:lnTo>
                    <a:pt x="1881961" y="232092"/>
                  </a:lnTo>
                  <a:lnTo>
                    <a:pt x="1672854" y="150159"/>
                  </a:lnTo>
                  <a:lnTo>
                    <a:pt x="1463747" y="88419"/>
                  </a:lnTo>
                  <a:lnTo>
                    <a:pt x="1254640" y="41734"/>
                  </a:lnTo>
                  <a:lnTo>
                    <a:pt x="1045534" y="13870"/>
                  </a:lnTo>
                  <a:lnTo>
                    <a:pt x="836427" y="0"/>
                  </a:lnTo>
                  <a:lnTo>
                    <a:pt x="627320" y="6698"/>
                  </a:lnTo>
                  <a:lnTo>
                    <a:pt x="418213" y="26150"/>
                  </a:lnTo>
                  <a:lnTo>
                    <a:pt x="209106" y="47984"/>
                  </a:lnTo>
                  <a:lnTo>
                    <a:pt x="0" y="792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601620" y="2061802"/>
              <a:ext cx="3973029" cy="1705388"/>
            </a:xfrm>
            <a:custGeom>
              <a:avLst/>
              <a:pathLst>
                <a:path w="3973029" h="1705388">
                  <a:moveTo>
                    <a:pt x="0" y="629972"/>
                  </a:moveTo>
                  <a:lnTo>
                    <a:pt x="209106" y="517779"/>
                  </a:lnTo>
                  <a:lnTo>
                    <a:pt x="418213" y="447905"/>
                  </a:lnTo>
                  <a:lnTo>
                    <a:pt x="627320" y="379415"/>
                  </a:lnTo>
                  <a:lnTo>
                    <a:pt x="836427" y="301898"/>
                  </a:lnTo>
                  <a:lnTo>
                    <a:pt x="1045534" y="239273"/>
                  </a:lnTo>
                  <a:lnTo>
                    <a:pt x="1254640" y="172361"/>
                  </a:lnTo>
                  <a:lnTo>
                    <a:pt x="1463747" y="108873"/>
                  </a:lnTo>
                  <a:lnTo>
                    <a:pt x="1672854" y="50003"/>
                  </a:lnTo>
                  <a:lnTo>
                    <a:pt x="1881961" y="10701"/>
                  </a:lnTo>
                  <a:lnTo>
                    <a:pt x="2091068" y="0"/>
                  </a:lnTo>
                  <a:lnTo>
                    <a:pt x="2300175" y="14237"/>
                  </a:lnTo>
                  <a:lnTo>
                    <a:pt x="2509281" y="22717"/>
                  </a:lnTo>
                  <a:lnTo>
                    <a:pt x="2718388" y="53689"/>
                  </a:lnTo>
                  <a:lnTo>
                    <a:pt x="2927495" y="194651"/>
                  </a:lnTo>
                  <a:lnTo>
                    <a:pt x="3136602" y="317162"/>
                  </a:lnTo>
                  <a:lnTo>
                    <a:pt x="3345709" y="414800"/>
                  </a:lnTo>
                  <a:lnTo>
                    <a:pt x="3554816" y="552699"/>
                  </a:lnTo>
                  <a:lnTo>
                    <a:pt x="3763922" y="705764"/>
                  </a:lnTo>
                  <a:lnTo>
                    <a:pt x="3973029" y="864338"/>
                  </a:lnTo>
                  <a:lnTo>
                    <a:pt x="3973029" y="1705388"/>
                  </a:lnTo>
                  <a:lnTo>
                    <a:pt x="3763922" y="1545161"/>
                  </a:lnTo>
                  <a:lnTo>
                    <a:pt x="3554816" y="1385455"/>
                  </a:lnTo>
                  <a:lnTo>
                    <a:pt x="3345709" y="1232489"/>
                  </a:lnTo>
                  <a:lnTo>
                    <a:pt x="3136602" y="1108424"/>
                  </a:lnTo>
                  <a:lnTo>
                    <a:pt x="2927495" y="959403"/>
                  </a:lnTo>
                  <a:lnTo>
                    <a:pt x="2718388" y="791412"/>
                  </a:lnTo>
                  <a:lnTo>
                    <a:pt x="2509281" y="712199"/>
                  </a:lnTo>
                  <a:lnTo>
                    <a:pt x="2300175" y="648867"/>
                  </a:lnTo>
                  <a:lnTo>
                    <a:pt x="2091068" y="579469"/>
                  </a:lnTo>
                  <a:lnTo>
                    <a:pt x="1881961" y="532798"/>
                  </a:lnTo>
                  <a:lnTo>
                    <a:pt x="1672854" y="511197"/>
                  </a:lnTo>
                  <a:lnTo>
                    <a:pt x="1463747" y="507569"/>
                  </a:lnTo>
                  <a:lnTo>
                    <a:pt x="1254640" y="512792"/>
                  </a:lnTo>
                  <a:lnTo>
                    <a:pt x="1045534" y="527866"/>
                  </a:lnTo>
                  <a:lnTo>
                    <a:pt x="836427" y="545611"/>
                  </a:lnTo>
                  <a:lnTo>
                    <a:pt x="627320" y="570676"/>
                  </a:lnTo>
                  <a:lnTo>
                    <a:pt x="418213" y="595880"/>
                  </a:lnTo>
                  <a:lnTo>
                    <a:pt x="209106" y="617713"/>
                  </a:lnTo>
                  <a:lnTo>
                    <a:pt x="0" y="648980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601620" y="2061802"/>
              <a:ext cx="3973029" cy="864338"/>
            </a:xfrm>
            <a:custGeom>
              <a:avLst/>
              <a:pathLst>
                <a:path w="3973029" h="864338">
                  <a:moveTo>
                    <a:pt x="0" y="629972"/>
                  </a:moveTo>
                  <a:lnTo>
                    <a:pt x="209106" y="517779"/>
                  </a:lnTo>
                  <a:lnTo>
                    <a:pt x="418213" y="447905"/>
                  </a:lnTo>
                  <a:lnTo>
                    <a:pt x="627320" y="379415"/>
                  </a:lnTo>
                  <a:lnTo>
                    <a:pt x="836427" y="301898"/>
                  </a:lnTo>
                  <a:lnTo>
                    <a:pt x="1045534" y="239273"/>
                  </a:lnTo>
                  <a:lnTo>
                    <a:pt x="1254640" y="172361"/>
                  </a:lnTo>
                  <a:lnTo>
                    <a:pt x="1463747" y="108873"/>
                  </a:lnTo>
                  <a:lnTo>
                    <a:pt x="1672854" y="50003"/>
                  </a:lnTo>
                  <a:lnTo>
                    <a:pt x="1881961" y="10701"/>
                  </a:lnTo>
                  <a:lnTo>
                    <a:pt x="2091068" y="0"/>
                  </a:lnTo>
                  <a:lnTo>
                    <a:pt x="2300175" y="14237"/>
                  </a:lnTo>
                  <a:lnTo>
                    <a:pt x="2509281" y="22717"/>
                  </a:lnTo>
                  <a:lnTo>
                    <a:pt x="2718388" y="53689"/>
                  </a:lnTo>
                  <a:lnTo>
                    <a:pt x="2927495" y="194651"/>
                  </a:lnTo>
                  <a:lnTo>
                    <a:pt x="3136602" y="317162"/>
                  </a:lnTo>
                  <a:lnTo>
                    <a:pt x="3345709" y="414800"/>
                  </a:lnTo>
                  <a:lnTo>
                    <a:pt x="3554816" y="552699"/>
                  </a:lnTo>
                  <a:lnTo>
                    <a:pt x="3763922" y="705764"/>
                  </a:lnTo>
                  <a:lnTo>
                    <a:pt x="3973029" y="8643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601620" y="2569371"/>
              <a:ext cx="3973029" cy="1197818"/>
            </a:xfrm>
            <a:custGeom>
              <a:avLst/>
              <a:pathLst>
                <a:path w="3973029" h="1197818">
                  <a:moveTo>
                    <a:pt x="3973029" y="1197818"/>
                  </a:moveTo>
                  <a:lnTo>
                    <a:pt x="3763922" y="1037591"/>
                  </a:lnTo>
                  <a:lnTo>
                    <a:pt x="3554816" y="877885"/>
                  </a:lnTo>
                  <a:lnTo>
                    <a:pt x="3345709" y="724919"/>
                  </a:lnTo>
                  <a:lnTo>
                    <a:pt x="3136602" y="600854"/>
                  </a:lnTo>
                  <a:lnTo>
                    <a:pt x="2927495" y="451833"/>
                  </a:lnTo>
                  <a:lnTo>
                    <a:pt x="2718388" y="283842"/>
                  </a:lnTo>
                  <a:lnTo>
                    <a:pt x="2509281" y="204629"/>
                  </a:lnTo>
                  <a:lnTo>
                    <a:pt x="2300175" y="141297"/>
                  </a:lnTo>
                  <a:lnTo>
                    <a:pt x="2091068" y="71900"/>
                  </a:lnTo>
                  <a:lnTo>
                    <a:pt x="1881961" y="25228"/>
                  </a:lnTo>
                  <a:lnTo>
                    <a:pt x="1672854" y="3627"/>
                  </a:lnTo>
                  <a:lnTo>
                    <a:pt x="1463747" y="0"/>
                  </a:lnTo>
                  <a:lnTo>
                    <a:pt x="1254640" y="5222"/>
                  </a:lnTo>
                  <a:lnTo>
                    <a:pt x="1045534" y="20296"/>
                  </a:lnTo>
                  <a:lnTo>
                    <a:pt x="836427" y="38041"/>
                  </a:lnTo>
                  <a:lnTo>
                    <a:pt x="627320" y="63106"/>
                  </a:lnTo>
                  <a:lnTo>
                    <a:pt x="418213" y="88310"/>
                  </a:lnTo>
                  <a:lnTo>
                    <a:pt x="209106" y="110144"/>
                  </a:lnTo>
                  <a:lnTo>
                    <a:pt x="0" y="1414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5601620" y="2167917"/>
              <a:ext cx="3973029" cy="1018359"/>
            </a:xfrm>
            <a:custGeom>
              <a:avLst/>
              <a:pathLst>
                <a:path w="3973029" h="1018359">
                  <a:moveTo>
                    <a:pt x="0" y="523857"/>
                  </a:moveTo>
                  <a:lnTo>
                    <a:pt x="209106" y="411664"/>
                  </a:lnTo>
                  <a:lnTo>
                    <a:pt x="418213" y="341790"/>
                  </a:lnTo>
                  <a:lnTo>
                    <a:pt x="627320" y="278754"/>
                  </a:lnTo>
                  <a:lnTo>
                    <a:pt x="836427" y="218286"/>
                  </a:lnTo>
                  <a:lnTo>
                    <a:pt x="1045534" y="183683"/>
                  </a:lnTo>
                  <a:lnTo>
                    <a:pt x="1254640" y="153704"/>
                  </a:lnTo>
                  <a:lnTo>
                    <a:pt x="1463747" y="131261"/>
                  </a:lnTo>
                  <a:lnTo>
                    <a:pt x="1672854" y="115555"/>
                  </a:lnTo>
                  <a:lnTo>
                    <a:pt x="1881961" y="110150"/>
                  </a:lnTo>
                  <a:lnTo>
                    <a:pt x="2091068" y="107485"/>
                  </a:lnTo>
                  <a:lnTo>
                    <a:pt x="2300175" y="98057"/>
                  </a:lnTo>
                  <a:lnTo>
                    <a:pt x="2509281" y="80689"/>
                  </a:lnTo>
                  <a:lnTo>
                    <a:pt x="2718388" y="61719"/>
                  </a:lnTo>
                  <a:lnTo>
                    <a:pt x="2927495" y="54815"/>
                  </a:lnTo>
                  <a:lnTo>
                    <a:pt x="3136602" y="43122"/>
                  </a:lnTo>
                  <a:lnTo>
                    <a:pt x="3345709" y="25482"/>
                  </a:lnTo>
                  <a:lnTo>
                    <a:pt x="3554816" y="13703"/>
                  </a:lnTo>
                  <a:lnTo>
                    <a:pt x="3763922" y="6275"/>
                  </a:lnTo>
                  <a:lnTo>
                    <a:pt x="3973029" y="0"/>
                  </a:lnTo>
                  <a:lnTo>
                    <a:pt x="3973029" y="1018359"/>
                  </a:lnTo>
                  <a:lnTo>
                    <a:pt x="3763922" y="978312"/>
                  </a:lnTo>
                  <a:lnTo>
                    <a:pt x="3554816" y="938698"/>
                  </a:lnTo>
                  <a:lnTo>
                    <a:pt x="3345709" y="900404"/>
                  </a:lnTo>
                  <a:lnTo>
                    <a:pt x="3136602" y="866449"/>
                  </a:lnTo>
                  <a:lnTo>
                    <a:pt x="2927495" y="825612"/>
                  </a:lnTo>
                  <a:lnTo>
                    <a:pt x="2718388" y="780335"/>
                  </a:lnTo>
                  <a:lnTo>
                    <a:pt x="2509281" y="744679"/>
                  </a:lnTo>
                  <a:lnTo>
                    <a:pt x="2300175" y="705579"/>
                  </a:lnTo>
                  <a:lnTo>
                    <a:pt x="2091068" y="659209"/>
                  </a:lnTo>
                  <a:lnTo>
                    <a:pt x="1881961" y="608130"/>
                  </a:lnTo>
                  <a:lnTo>
                    <a:pt x="1672854" y="558801"/>
                  </a:lnTo>
                  <a:lnTo>
                    <a:pt x="1463747" y="518185"/>
                  </a:lnTo>
                  <a:lnTo>
                    <a:pt x="1254640" y="487192"/>
                  </a:lnTo>
                  <a:lnTo>
                    <a:pt x="1045534" y="468822"/>
                  </a:lnTo>
                  <a:lnTo>
                    <a:pt x="836427" y="460680"/>
                  </a:lnTo>
                  <a:lnTo>
                    <a:pt x="627320" y="469760"/>
                  </a:lnTo>
                  <a:lnTo>
                    <a:pt x="418213" y="489765"/>
                  </a:lnTo>
                  <a:lnTo>
                    <a:pt x="209106" y="511598"/>
                  </a:lnTo>
                  <a:lnTo>
                    <a:pt x="0" y="542865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01620" y="2167917"/>
              <a:ext cx="3973029" cy="523857"/>
            </a:xfrm>
            <a:custGeom>
              <a:avLst/>
              <a:pathLst>
                <a:path w="3973029" h="523857">
                  <a:moveTo>
                    <a:pt x="0" y="523857"/>
                  </a:moveTo>
                  <a:lnTo>
                    <a:pt x="209106" y="411664"/>
                  </a:lnTo>
                  <a:lnTo>
                    <a:pt x="418213" y="341790"/>
                  </a:lnTo>
                  <a:lnTo>
                    <a:pt x="627320" y="278754"/>
                  </a:lnTo>
                  <a:lnTo>
                    <a:pt x="836427" y="218286"/>
                  </a:lnTo>
                  <a:lnTo>
                    <a:pt x="1045534" y="183683"/>
                  </a:lnTo>
                  <a:lnTo>
                    <a:pt x="1254640" y="153704"/>
                  </a:lnTo>
                  <a:lnTo>
                    <a:pt x="1463747" y="131261"/>
                  </a:lnTo>
                  <a:lnTo>
                    <a:pt x="1672854" y="115555"/>
                  </a:lnTo>
                  <a:lnTo>
                    <a:pt x="1881961" y="110150"/>
                  </a:lnTo>
                  <a:lnTo>
                    <a:pt x="2091068" y="107485"/>
                  </a:lnTo>
                  <a:lnTo>
                    <a:pt x="2300175" y="98057"/>
                  </a:lnTo>
                  <a:lnTo>
                    <a:pt x="2509281" y="80689"/>
                  </a:lnTo>
                  <a:lnTo>
                    <a:pt x="2718388" y="61719"/>
                  </a:lnTo>
                  <a:lnTo>
                    <a:pt x="2927495" y="54815"/>
                  </a:lnTo>
                  <a:lnTo>
                    <a:pt x="3136602" y="43122"/>
                  </a:lnTo>
                  <a:lnTo>
                    <a:pt x="3345709" y="25482"/>
                  </a:lnTo>
                  <a:lnTo>
                    <a:pt x="3554816" y="13703"/>
                  </a:lnTo>
                  <a:lnTo>
                    <a:pt x="3763922" y="6275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601620" y="2628597"/>
              <a:ext cx="3973029" cy="557678"/>
            </a:xfrm>
            <a:custGeom>
              <a:avLst/>
              <a:pathLst>
                <a:path w="3973029" h="557678">
                  <a:moveTo>
                    <a:pt x="3973029" y="557678"/>
                  </a:moveTo>
                  <a:lnTo>
                    <a:pt x="3763922" y="517631"/>
                  </a:lnTo>
                  <a:lnTo>
                    <a:pt x="3554816" y="478017"/>
                  </a:lnTo>
                  <a:lnTo>
                    <a:pt x="3345709" y="439723"/>
                  </a:lnTo>
                  <a:lnTo>
                    <a:pt x="3136602" y="405769"/>
                  </a:lnTo>
                  <a:lnTo>
                    <a:pt x="2927495" y="364931"/>
                  </a:lnTo>
                  <a:lnTo>
                    <a:pt x="2718388" y="319655"/>
                  </a:lnTo>
                  <a:lnTo>
                    <a:pt x="2509281" y="283998"/>
                  </a:lnTo>
                  <a:lnTo>
                    <a:pt x="2300175" y="244898"/>
                  </a:lnTo>
                  <a:lnTo>
                    <a:pt x="2091068" y="198528"/>
                  </a:lnTo>
                  <a:lnTo>
                    <a:pt x="1881961" y="147449"/>
                  </a:lnTo>
                  <a:lnTo>
                    <a:pt x="1672854" y="98120"/>
                  </a:lnTo>
                  <a:lnTo>
                    <a:pt x="1463747" y="57504"/>
                  </a:lnTo>
                  <a:lnTo>
                    <a:pt x="1254640" y="26511"/>
                  </a:lnTo>
                  <a:lnTo>
                    <a:pt x="1045534" y="8141"/>
                  </a:lnTo>
                  <a:lnTo>
                    <a:pt x="836427" y="0"/>
                  </a:lnTo>
                  <a:lnTo>
                    <a:pt x="627320" y="9079"/>
                  </a:lnTo>
                  <a:lnTo>
                    <a:pt x="418213" y="29084"/>
                  </a:lnTo>
                  <a:lnTo>
                    <a:pt x="209106" y="50918"/>
                  </a:lnTo>
                  <a:lnTo>
                    <a:pt x="0" y="82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601620" y="1227656"/>
              <a:ext cx="3973029" cy="1483126"/>
            </a:xfrm>
            <a:custGeom>
              <a:avLst/>
              <a:pathLst>
                <a:path w="3973029" h="1483126">
                  <a:moveTo>
                    <a:pt x="0" y="1464118"/>
                  </a:moveTo>
                  <a:lnTo>
                    <a:pt x="209106" y="1351925"/>
                  </a:lnTo>
                  <a:lnTo>
                    <a:pt x="418213" y="1282051"/>
                  </a:lnTo>
                  <a:lnTo>
                    <a:pt x="627320" y="1212906"/>
                  </a:lnTo>
                  <a:lnTo>
                    <a:pt x="836427" y="1132407"/>
                  </a:lnTo>
                  <a:lnTo>
                    <a:pt x="1045534" y="1062213"/>
                  </a:lnTo>
                  <a:lnTo>
                    <a:pt x="1254640" y="981680"/>
                  </a:lnTo>
                  <a:lnTo>
                    <a:pt x="1463747" y="893972"/>
                  </a:lnTo>
                  <a:lnTo>
                    <a:pt x="1672854" y="799051"/>
                  </a:lnTo>
                  <a:lnTo>
                    <a:pt x="1881961" y="703434"/>
                  </a:lnTo>
                  <a:lnTo>
                    <a:pt x="2091068" y="609367"/>
                  </a:lnTo>
                  <a:lnTo>
                    <a:pt x="2300175" y="514824"/>
                  </a:lnTo>
                  <a:lnTo>
                    <a:pt x="2509281" y="419253"/>
                  </a:lnTo>
                  <a:lnTo>
                    <a:pt x="2718388" y="329395"/>
                  </a:lnTo>
                  <a:lnTo>
                    <a:pt x="2927495" y="259021"/>
                  </a:lnTo>
                  <a:lnTo>
                    <a:pt x="3136602" y="191163"/>
                  </a:lnTo>
                  <a:lnTo>
                    <a:pt x="3345709" y="125063"/>
                  </a:lnTo>
                  <a:lnTo>
                    <a:pt x="3554816" y="72271"/>
                  </a:lnTo>
                  <a:lnTo>
                    <a:pt x="3763922" y="31813"/>
                  </a:lnTo>
                  <a:lnTo>
                    <a:pt x="3973029" y="0"/>
                  </a:lnTo>
                  <a:lnTo>
                    <a:pt x="3973029" y="1238238"/>
                  </a:lnTo>
                  <a:lnTo>
                    <a:pt x="3763922" y="1208321"/>
                  </a:lnTo>
                  <a:lnTo>
                    <a:pt x="3554816" y="1185137"/>
                  </a:lnTo>
                  <a:lnTo>
                    <a:pt x="3345709" y="1169881"/>
                  </a:lnTo>
                  <a:lnTo>
                    <a:pt x="3136602" y="1165769"/>
                  </a:lnTo>
                  <a:lnTo>
                    <a:pt x="2927495" y="1161761"/>
                  </a:lnTo>
                  <a:lnTo>
                    <a:pt x="2718388" y="1160596"/>
                  </a:lnTo>
                  <a:lnTo>
                    <a:pt x="2509281" y="1176719"/>
                  </a:lnTo>
                  <a:lnTo>
                    <a:pt x="2300175" y="1197060"/>
                  </a:lnTo>
                  <a:lnTo>
                    <a:pt x="2091068" y="1218035"/>
                  </a:lnTo>
                  <a:lnTo>
                    <a:pt x="1881961" y="1242121"/>
                  </a:lnTo>
                  <a:lnTo>
                    <a:pt x="1672854" y="1269143"/>
                  </a:lnTo>
                  <a:lnTo>
                    <a:pt x="1463747" y="1297162"/>
                  </a:lnTo>
                  <a:lnTo>
                    <a:pt x="1254640" y="1324081"/>
                  </a:lnTo>
                  <a:lnTo>
                    <a:pt x="1045534" y="1351572"/>
                  </a:lnTo>
                  <a:lnTo>
                    <a:pt x="836427" y="1376333"/>
                  </a:lnTo>
                  <a:lnTo>
                    <a:pt x="627320" y="1404198"/>
                  </a:lnTo>
                  <a:lnTo>
                    <a:pt x="418213" y="1430025"/>
                  </a:lnTo>
                  <a:lnTo>
                    <a:pt x="209106" y="1451859"/>
                  </a:lnTo>
                  <a:lnTo>
                    <a:pt x="0" y="1483126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601620" y="1227656"/>
              <a:ext cx="3973029" cy="1464118"/>
            </a:xfrm>
            <a:custGeom>
              <a:avLst/>
              <a:pathLst>
                <a:path w="3973029" h="1464118">
                  <a:moveTo>
                    <a:pt x="0" y="1464118"/>
                  </a:moveTo>
                  <a:lnTo>
                    <a:pt x="209106" y="1351925"/>
                  </a:lnTo>
                  <a:lnTo>
                    <a:pt x="418213" y="1282051"/>
                  </a:lnTo>
                  <a:lnTo>
                    <a:pt x="627320" y="1212906"/>
                  </a:lnTo>
                  <a:lnTo>
                    <a:pt x="836427" y="1132407"/>
                  </a:lnTo>
                  <a:lnTo>
                    <a:pt x="1045534" y="1062213"/>
                  </a:lnTo>
                  <a:lnTo>
                    <a:pt x="1254640" y="981680"/>
                  </a:lnTo>
                  <a:lnTo>
                    <a:pt x="1463747" y="893972"/>
                  </a:lnTo>
                  <a:lnTo>
                    <a:pt x="1672854" y="799051"/>
                  </a:lnTo>
                  <a:lnTo>
                    <a:pt x="1881961" y="703434"/>
                  </a:lnTo>
                  <a:lnTo>
                    <a:pt x="2091068" y="609367"/>
                  </a:lnTo>
                  <a:lnTo>
                    <a:pt x="2300175" y="514824"/>
                  </a:lnTo>
                  <a:lnTo>
                    <a:pt x="2509281" y="419253"/>
                  </a:lnTo>
                  <a:lnTo>
                    <a:pt x="2718388" y="329395"/>
                  </a:lnTo>
                  <a:lnTo>
                    <a:pt x="2927495" y="259021"/>
                  </a:lnTo>
                  <a:lnTo>
                    <a:pt x="3136602" y="191163"/>
                  </a:lnTo>
                  <a:lnTo>
                    <a:pt x="3345709" y="125063"/>
                  </a:lnTo>
                  <a:lnTo>
                    <a:pt x="3554816" y="72271"/>
                  </a:lnTo>
                  <a:lnTo>
                    <a:pt x="3763922" y="31813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601620" y="2388252"/>
              <a:ext cx="3973029" cy="322530"/>
            </a:xfrm>
            <a:custGeom>
              <a:avLst/>
              <a:pathLst>
                <a:path w="3973029" h="322530">
                  <a:moveTo>
                    <a:pt x="3973029" y="77642"/>
                  </a:moveTo>
                  <a:lnTo>
                    <a:pt x="3763922" y="47725"/>
                  </a:lnTo>
                  <a:lnTo>
                    <a:pt x="3554816" y="24540"/>
                  </a:lnTo>
                  <a:lnTo>
                    <a:pt x="3345709" y="9285"/>
                  </a:lnTo>
                  <a:lnTo>
                    <a:pt x="3136602" y="5172"/>
                  </a:lnTo>
                  <a:lnTo>
                    <a:pt x="2927495" y="1164"/>
                  </a:lnTo>
                  <a:lnTo>
                    <a:pt x="2718388" y="0"/>
                  </a:lnTo>
                  <a:lnTo>
                    <a:pt x="2509281" y="16122"/>
                  </a:lnTo>
                  <a:lnTo>
                    <a:pt x="2300175" y="36463"/>
                  </a:lnTo>
                  <a:lnTo>
                    <a:pt x="2091068" y="57439"/>
                  </a:lnTo>
                  <a:lnTo>
                    <a:pt x="1881961" y="81524"/>
                  </a:lnTo>
                  <a:lnTo>
                    <a:pt x="1672854" y="108547"/>
                  </a:lnTo>
                  <a:lnTo>
                    <a:pt x="1463747" y="136565"/>
                  </a:lnTo>
                  <a:lnTo>
                    <a:pt x="1254640" y="163485"/>
                  </a:lnTo>
                  <a:lnTo>
                    <a:pt x="1045534" y="190975"/>
                  </a:lnTo>
                  <a:lnTo>
                    <a:pt x="836427" y="215736"/>
                  </a:lnTo>
                  <a:lnTo>
                    <a:pt x="627320" y="243602"/>
                  </a:lnTo>
                  <a:lnTo>
                    <a:pt x="418213" y="269429"/>
                  </a:lnTo>
                  <a:lnTo>
                    <a:pt x="209106" y="291263"/>
                  </a:lnTo>
                  <a:lnTo>
                    <a:pt x="0" y="3225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601620" y="2505177"/>
              <a:ext cx="3973029" cy="1336460"/>
            </a:xfrm>
            <a:custGeom>
              <a:avLst/>
              <a:pathLst>
                <a:path w="3973029" h="1336460">
                  <a:moveTo>
                    <a:pt x="0" y="196095"/>
                  </a:moveTo>
                  <a:lnTo>
                    <a:pt x="209106" y="124465"/>
                  </a:lnTo>
                  <a:lnTo>
                    <a:pt x="418213" y="78913"/>
                  </a:lnTo>
                  <a:lnTo>
                    <a:pt x="627320" y="38353"/>
                  </a:lnTo>
                  <a:lnTo>
                    <a:pt x="836427" y="6641"/>
                  </a:lnTo>
                  <a:lnTo>
                    <a:pt x="1045534" y="0"/>
                  </a:lnTo>
                  <a:lnTo>
                    <a:pt x="1254640" y="4997"/>
                  </a:lnTo>
                  <a:lnTo>
                    <a:pt x="1463747" y="26975"/>
                  </a:lnTo>
                  <a:lnTo>
                    <a:pt x="1672854" y="63386"/>
                  </a:lnTo>
                  <a:lnTo>
                    <a:pt x="1881961" y="122028"/>
                  </a:lnTo>
                  <a:lnTo>
                    <a:pt x="2091068" y="202455"/>
                  </a:lnTo>
                  <a:lnTo>
                    <a:pt x="2300175" y="296369"/>
                  </a:lnTo>
                  <a:lnTo>
                    <a:pt x="2509281" y="374297"/>
                  </a:lnTo>
                  <a:lnTo>
                    <a:pt x="2718388" y="461741"/>
                  </a:lnTo>
                  <a:lnTo>
                    <a:pt x="2927495" y="639215"/>
                  </a:lnTo>
                  <a:lnTo>
                    <a:pt x="3136602" y="789284"/>
                  </a:lnTo>
                  <a:lnTo>
                    <a:pt x="3345709" y="905790"/>
                  </a:lnTo>
                  <a:lnTo>
                    <a:pt x="3554816" y="1048658"/>
                  </a:lnTo>
                  <a:lnTo>
                    <a:pt x="3763922" y="1194595"/>
                  </a:lnTo>
                  <a:lnTo>
                    <a:pt x="3973029" y="133646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601620" y="2340799"/>
              <a:ext cx="3973029" cy="1032366"/>
            </a:xfrm>
            <a:custGeom>
              <a:avLst/>
              <a:pathLst>
                <a:path w="3973029" h="1032366">
                  <a:moveTo>
                    <a:pt x="0" y="360473"/>
                  </a:moveTo>
                  <a:lnTo>
                    <a:pt x="209106" y="288843"/>
                  </a:lnTo>
                  <a:lnTo>
                    <a:pt x="418213" y="243291"/>
                  </a:lnTo>
                  <a:lnTo>
                    <a:pt x="627320" y="196839"/>
                  </a:lnTo>
                  <a:lnTo>
                    <a:pt x="836427" y="146158"/>
                  </a:lnTo>
                  <a:lnTo>
                    <a:pt x="1045534" y="106628"/>
                  </a:lnTo>
                  <a:lnTo>
                    <a:pt x="1254640" y="66522"/>
                  </a:lnTo>
                  <a:lnTo>
                    <a:pt x="1463747" y="33338"/>
                  </a:lnTo>
                  <a:lnTo>
                    <a:pt x="1672854" y="7183"/>
                  </a:lnTo>
                  <a:lnTo>
                    <a:pt x="1881961" y="0"/>
                  </a:lnTo>
                  <a:lnTo>
                    <a:pt x="2091068" y="19815"/>
                  </a:lnTo>
                  <a:lnTo>
                    <a:pt x="2300175" y="63665"/>
                  </a:lnTo>
                  <a:lnTo>
                    <a:pt x="2509281" y="101801"/>
                  </a:lnTo>
                  <a:lnTo>
                    <a:pt x="2718388" y="159146"/>
                  </a:lnTo>
                  <a:lnTo>
                    <a:pt x="2927495" y="315560"/>
                  </a:lnTo>
                  <a:lnTo>
                    <a:pt x="3136602" y="453348"/>
                  </a:lnTo>
                  <a:lnTo>
                    <a:pt x="3345709" y="566267"/>
                  </a:lnTo>
                  <a:lnTo>
                    <a:pt x="3554816" y="713537"/>
                  </a:lnTo>
                  <a:lnTo>
                    <a:pt x="3763922" y="871512"/>
                  </a:lnTo>
                  <a:lnTo>
                    <a:pt x="3973029" y="103236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601620" y="2491248"/>
              <a:ext cx="3973029" cy="217934"/>
            </a:xfrm>
            <a:custGeom>
              <a:avLst/>
              <a:pathLst>
                <a:path w="3973029" h="217934">
                  <a:moveTo>
                    <a:pt x="0" y="210024"/>
                  </a:moveTo>
                  <a:lnTo>
                    <a:pt x="209106" y="138394"/>
                  </a:lnTo>
                  <a:lnTo>
                    <a:pt x="418213" y="92842"/>
                  </a:lnTo>
                  <a:lnTo>
                    <a:pt x="627320" y="51715"/>
                  </a:lnTo>
                  <a:lnTo>
                    <a:pt x="836427" y="17545"/>
                  </a:lnTo>
                  <a:lnTo>
                    <a:pt x="1045534" y="4952"/>
                  </a:lnTo>
                  <a:lnTo>
                    <a:pt x="1254640" y="0"/>
                  </a:lnTo>
                  <a:lnTo>
                    <a:pt x="1463747" y="5384"/>
                  </a:lnTo>
                  <a:lnTo>
                    <a:pt x="1672854" y="19209"/>
                  </a:lnTo>
                  <a:lnTo>
                    <a:pt x="1881961" y="42721"/>
                  </a:lnTo>
                  <a:lnTo>
                    <a:pt x="2091068" y="68659"/>
                  </a:lnTo>
                  <a:lnTo>
                    <a:pt x="2300175" y="89121"/>
                  </a:lnTo>
                  <a:lnTo>
                    <a:pt x="2509281" y="102199"/>
                  </a:lnTo>
                  <a:lnTo>
                    <a:pt x="2718388" y="112884"/>
                  </a:lnTo>
                  <a:lnTo>
                    <a:pt x="2927495" y="134551"/>
                  </a:lnTo>
                  <a:lnTo>
                    <a:pt x="3136602" y="151799"/>
                  </a:lnTo>
                  <a:lnTo>
                    <a:pt x="3345709" y="162744"/>
                  </a:lnTo>
                  <a:lnTo>
                    <a:pt x="3554816" y="178925"/>
                  </a:lnTo>
                  <a:lnTo>
                    <a:pt x="3763922" y="197966"/>
                  </a:lnTo>
                  <a:lnTo>
                    <a:pt x="3973029" y="217934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601620" y="1882829"/>
              <a:ext cx="3973029" cy="818443"/>
            </a:xfrm>
            <a:custGeom>
              <a:avLst/>
              <a:pathLst>
                <a:path w="3973029" h="818443">
                  <a:moveTo>
                    <a:pt x="0" y="818443"/>
                  </a:moveTo>
                  <a:lnTo>
                    <a:pt x="209106" y="746813"/>
                  </a:lnTo>
                  <a:lnTo>
                    <a:pt x="418213" y="701261"/>
                  </a:lnTo>
                  <a:lnTo>
                    <a:pt x="627320" y="654170"/>
                  </a:lnTo>
                  <a:lnTo>
                    <a:pt x="836427" y="600598"/>
                  </a:lnTo>
                  <a:lnTo>
                    <a:pt x="1045534" y="553780"/>
                  </a:lnTo>
                  <a:lnTo>
                    <a:pt x="1254640" y="500667"/>
                  </a:lnTo>
                  <a:lnTo>
                    <a:pt x="1463747" y="444554"/>
                  </a:lnTo>
                  <a:lnTo>
                    <a:pt x="1672854" y="384611"/>
                  </a:lnTo>
                  <a:lnTo>
                    <a:pt x="1881961" y="325082"/>
                  </a:lnTo>
                  <a:lnTo>
                    <a:pt x="2091068" y="268063"/>
                  </a:lnTo>
                  <a:lnTo>
                    <a:pt x="2300175" y="212712"/>
                  </a:lnTo>
                  <a:lnTo>
                    <a:pt x="2509281" y="157468"/>
                  </a:lnTo>
                  <a:lnTo>
                    <a:pt x="2718388" y="107390"/>
                  </a:lnTo>
                  <a:lnTo>
                    <a:pt x="2927495" y="75911"/>
                  </a:lnTo>
                  <a:lnTo>
                    <a:pt x="3136602" y="47375"/>
                  </a:lnTo>
                  <a:lnTo>
                    <a:pt x="3345709" y="19924"/>
                  </a:lnTo>
                  <a:lnTo>
                    <a:pt x="3554816" y="4879"/>
                  </a:lnTo>
                  <a:lnTo>
                    <a:pt x="3763922" y="0"/>
                  </a:lnTo>
                  <a:lnTo>
                    <a:pt x="3973029" y="2960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210377" y="2713064"/>
              <a:ext cx="4391243" cy="1353200"/>
            </a:xfrm>
            <a:custGeom>
              <a:avLst/>
              <a:pathLst>
                <a:path w="4391243" h="1353200">
                  <a:moveTo>
                    <a:pt x="0" y="1266542"/>
                  </a:moveTo>
                  <a:lnTo>
                    <a:pt x="209106" y="1353200"/>
                  </a:lnTo>
                  <a:lnTo>
                    <a:pt x="418213" y="1209881"/>
                  </a:lnTo>
                  <a:lnTo>
                    <a:pt x="627320" y="1131555"/>
                  </a:lnTo>
                  <a:lnTo>
                    <a:pt x="836427" y="1071561"/>
                  </a:lnTo>
                  <a:lnTo>
                    <a:pt x="1045534" y="976570"/>
                  </a:lnTo>
                  <a:lnTo>
                    <a:pt x="1254640" y="868248"/>
                  </a:lnTo>
                  <a:lnTo>
                    <a:pt x="1463747" y="683266"/>
                  </a:lnTo>
                  <a:lnTo>
                    <a:pt x="1672854" y="708263"/>
                  </a:lnTo>
                  <a:lnTo>
                    <a:pt x="1881961" y="723262"/>
                  </a:lnTo>
                  <a:lnTo>
                    <a:pt x="2091068" y="728261"/>
                  </a:lnTo>
                  <a:lnTo>
                    <a:pt x="2300175" y="544946"/>
                  </a:lnTo>
                  <a:lnTo>
                    <a:pt x="2509281" y="389961"/>
                  </a:lnTo>
                  <a:lnTo>
                    <a:pt x="2718388" y="341633"/>
                  </a:lnTo>
                  <a:lnTo>
                    <a:pt x="2927495" y="198313"/>
                  </a:lnTo>
                  <a:lnTo>
                    <a:pt x="3136602" y="214978"/>
                  </a:lnTo>
                  <a:lnTo>
                    <a:pt x="3345709" y="241642"/>
                  </a:lnTo>
                  <a:lnTo>
                    <a:pt x="3554816" y="299970"/>
                  </a:lnTo>
                  <a:lnTo>
                    <a:pt x="3763922" y="191647"/>
                  </a:lnTo>
                  <a:lnTo>
                    <a:pt x="3973029" y="104989"/>
                  </a:lnTo>
                  <a:lnTo>
                    <a:pt x="4182136" y="76659"/>
                  </a:lnTo>
                  <a:lnTo>
                    <a:pt x="4391243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9679203" y="1643290"/>
              <a:ext cx="728709" cy="120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679203" y="1878413"/>
              <a:ext cx="801611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10552" y="2543668"/>
              <a:ext cx="746874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Historical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679203" y="3261664"/>
              <a:ext cx="910766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ZEV targets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679203" y="2560386"/>
              <a:ext cx="96518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Technology 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679203" y="2829280"/>
              <a:ext cx="783286" cy="12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standards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738223" y="3976914"/>
              <a:ext cx="179400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Technology standards 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38223" y="4212918"/>
              <a:ext cx="1052010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+ ZEV targets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1" name="pl39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392513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57465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9561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5138241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32037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8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2435" y="1109888"/>
              <a:ext cx="9615626" cy="46020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2435" y="5711914"/>
              <a:ext cx="9615626" cy="0"/>
            </a:xfrm>
            <a:custGeom>
              <a:avLst/>
              <a:pathLst>
                <a:path w="9615626" h="0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2435" y="4578410"/>
              <a:ext cx="9615626" cy="0"/>
            </a:xfrm>
            <a:custGeom>
              <a:avLst/>
              <a:pathLst>
                <a:path w="9615626" h="0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2435" y="3444906"/>
              <a:ext cx="9615626" cy="0"/>
            </a:xfrm>
            <a:custGeom>
              <a:avLst/>
              <a:pathLst>
                <a:path w="9615626" h="0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2435" y="2311402"/>
              <a:ext cx="9615626" cy="0"/>
            </a:xfrm>
            <a:custGeom>
              <a:avLst/>
              <a:pathLst>
                <a:path w="9615626" h="0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2435" y="1177898"/>
              <a:ext cx="9615626" cy="0"/>
            </a:xfrm>
            <a:custGeom>
              <a:avLst/>
              <a:pathLst>
                <a:path w="9615626" h="0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6590248" y="5293982"/>
              <a:ext cx="0" cy="286588"/>
            </a:xfrm>
            <a:custGeom>
              <a:avLst/>
              <a:pathLst>
                <a:path w="0" h="286588">
                  <a:moveTo>
                    <a:pt x="0" y="286588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0288566" y="5594575"/>
              <a:ext cx="0" cy="92617"/>
            </a:xfrm>
            <a:custGeom>
              <a:avLst/>
              <a:pathLst>
                <a:path w="0" h="92617">
                  <a:moveTo>
                    <a:pt x="0" y="92617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2891930" y="1193200"/>
              <a:ext cx="0" cy="3780530"/>
            </a:xfrm>
            <a:custGeom>
              <a:avLst/>
              <a:pathLst>
                <a:path w="0" h="3780530">
                  <a:moveTo>
                    <a:pt x="0" y="378053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4741089" y="46909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D4582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8439407" y="5525313"/>
              <a:ext cx="0" cy="30461"/>
            </a:xfrm>
            <a:custGeom>
              <a:avLst/>
              <a:pathLst>
                <a:path w="0" h="30461">
                  <a:moveTo>
                    <a:pt x="0" y="30461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8439407" y="5525313"/>
              <a:ext cx="0" cy="30461"/>
            </a:xfrm>
            <a:custGeom>
              <a:avLst/>
              <a:pathLst>
                <a:path w="0" h="30461">
                  <a:moveTo>
                    <a:pt x="0" y="30461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590248" y="5293982"/>
              <a:ext cx="0" cy="286588"/>
            </a:xfrm>
            <a:custGeom>
              <a:avLst/>
              <a:pathLst>
                <a:path w="0" h="286588">
                  <a:moveTo>
                    <a:pt x="0" y="286588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0288566" y="5594575"/>
              <a:ext cx="0" cy="92617"/>
            </a:xfrm>
            <a:custGeom>
              <a:avLst/>
              <a:pathLst>
                <a:path w="0" h="92617">
                  <a:moveTo>
                    <a:pt x="0" y="92617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2891930" y="1193200"/>
              <a:ext cx="0" cy="3780530"/>
            </a:xfrm>
            <a:custGeom>
              <a:avLst/>
              <a:pathLst>
                <a:path w="0" h="3780530">
                  <a:moveTo>
                    <a:pt x="0" y="378053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6545113" y="5248847"/>
              <a:ext cx="90270" cy="9027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0243431" y="5549440"/>
              <a:ext cx="90270" cy="90270"/>
            </a:xfrm>
            <a:prstGeom prst="ellipse">
              <a:avLst/>
            </a:prstGeom>
            <a:solidFill>
              <a:srgbClr val="A3C7DF">
                <a:alpha val="100000"/>
              </a:srgbClr>
            </a:solidFill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2846795" y="1148065"/>
              <a:ext cx="90270" cy="9027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4695954" y="4645791"/>
              <a:ext cx="90270" cy="90270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27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8394272" y="5510639"/>
              <a:ext cx="90270" cy="90270"/>
            </a:xfrm>
            <a:prstGeom prst="ellipse">
              <a:avLst/>
            </a:prstGeom>
            <a:solidFill>
              <a:srgbClr val="3E81CE">
                <a:alpha val="100000"/>
              </a:srgbClr>
            </a:solidFill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8371705" y="5457610"/>
              <a:ext cx="135405" cy="135405"/>
            </a:xfrm>
            <a:prstGeom prst="ellipse">
              <a:avLst/>
            </a:prstGeom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6522546" y="5512869"/>
              <a:ext cx="135405" cy="135405"/>
            </a:xfrm>
            <a:prstGeom prst="ellipse">
              <a:avLst/>
            </a:prstGeom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0220864" y="5619491"/>
              <a:ext cx="135405" cy="135405"/>
            </a:xfrm>
            <a:prstGeom prst="ellipse">
              <a:avLst/>
            </a:prstGeom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824228" y="4906028"/>
              <a:ext cx="135405" cy="135405"/>
            </a:xfrm>
            <a:prstGeom prst="ellipse">
              <a:avLst/>
            </a:prstGeom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1425676" y="5590191"/>
              <a:ext cx="254272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0755" y="4449209"/>
              <a:ext cx="699194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$4,000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0755" y="3315705"/>
              <a:ext cx="699194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$8,000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53618" y="2182200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$12,000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3618" y="1048696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$16,000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782435" y="5711914"/>
              <a:ext cx="9615626" cy="0"/>
            </a:xfrm>
            <a:custGeom>
              <a:avLst/>
              <a:pathLst>
                <a:path w="9615626" h="0">
                  <a:moveTo>
                    <a:pt x="0" y="0"/>
                  </a:moveTo>
                  <a:lnTo>
                    <a:pt x="9615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2891930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741089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590248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8439407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10288566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2555957" y="5766118"/>
              <a:ext cx="671946" cy="203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2417857" y="6014733"/>
              <a:ext cx="888162" cy="159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2382969" y="6248285"/>
              <a:ext cx="266700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699068" y="6246896"/>
              <a:ext cx="197767" cy="132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946234" y="6256880"/>
              <a:ext cx="148282" cy="122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143915" y="6249414"/>
              <a:ext cx="256976" cy="1297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723897" y="6453257"/>
              <a:ext cx="336066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total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526216" y="6657794"/>
              <a:ext cx="7314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069248" y="5810078"/>
              <a:ext cx="1283698" cy="1591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Transmission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232128" y="6043314"/>
              <a:ext cx="266700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4548227" y="6041925"/>
              <a:ext cx="197767" cy="132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4795393" y="6051909"/>
              <a:ext cx="148282" cy="122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4993074" y="6044443"/>
              <a:ext cx="256976" cy="1297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4573056" y="6248285"/>
              <a:ext cx="336066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total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4375375" y="6452823"/>
              <a:ext cx="7314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6332233" y="5810288"/>
              <a:ext cx="456046" cy="158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Aero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6081287" y="6043314"/>
              <a:ext cx="266700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6397386" y="6041925"/>
              <a:ext cx="197767" cy="132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6644552" y="6051909"/>
              <a:ext cx="148282" cy="122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842233" y="6044443"/>
              <a:ext cx="256976" cy="1297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6422215" y="6248285"/>
              <a:ext cx="336066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total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224534" y="6452823"/>
              <a:ext cx="7314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073284" y="5766645"/>
              <a:ext cx="672262" cy="202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Engine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881004" y="6043314"/>
              <a:ext cx="266700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197103" y="6041925"/>
              <a:ext cx="197767" cy="132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444269" y="6051909"/>
              <a:ext cx="148282" cy="122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641950" y="6044443"/>
              <a:ext cx="355860" cy="1297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18%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271374" y="6248285"/>
              <a:ext cx="336066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total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073693" y="6452823"/>
              <a:ext cx="7314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9988699" y="5768121"/>
              <a:ext cx="539750" cy="201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Tyres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9779605" y="6043314"/>
              <a:ext cx="266700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10095703" y="6041925"/>
              <a:ext cx="197767" cy="132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0342870" y="6051909"/>
              <a:ext cx="148282" cy="122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0540551" y="6045050"/>
              <a:ext cx="256976" cy="129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7%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0120533" y="6248285"/>
              <a:ext cx="336066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total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9922852" y="6452823"/>
              <a:ext cx="7314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2022-03-17T02:26:17Z</dcterms:created>
  <dcterms:modified xsi:type="dcterms:W3CDTF">2022-03-17T13:26:24Z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