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7" d="100"/>
          <a:sy n="117" d="100"/>
        </p:scale>
        <p:origin x="1288" y="184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 Annual pollution from heavy vehicles (’000 tonnes) if Euro VI is: </a:t>
            </a:r>
            <a:r>
              <a:rPr b="1"/>
              <a:t>Not introduced</a:t>
            </a:r>
            <a:r>
              <a:t>, </a:t>
            </a:r>
            <a:r>
              <a:rPr b="1"/>
              <a:t>introduced in 2027</a:t>
            </a:r>
            <a:r>
              <a:t>, </a:t>
            </a:r>
            <a:r>
              <a:rPr b="1"/>
              <a:t>introduced in 2024</a:t>
            </a:r>
          </a:p>
          <a:p>
            <a:pPr marL="0" lvl="0" indent="0">
              <a:buNone/>
            </a:pPr>
            <a:endParaRPr b="1"/>
          </a:p>
          <a:p>
            <a:pPr marL="0" lvl="0" indent="0">
              <a:buNone/>
            </a:pPr>
            <a:r>
              <a:t>R script location: Dropbox (Grattan Institute)/Transport Program/Project - Trucks/Analysis/truck-modelling/R/charts/all-report-charts-export.R Powerpoint file location: atlas/report-charts/all-report-charts/all-report-charts_fullslide.pptx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Powerpoint file location: 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Trucks/Analysis/truck-modelling/R/charts/all-report-charts-export.R Powerpoint file location: atlas/report-charts/all-report-charts/all-report-charts_fullslide.pptx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Trucks/Analysis/truck-modelling/R/charts/all-report-charts-export.R Powerpoint file location: atlas/report-charts/all-report-charts/all-report-charts_fullslide.pptx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 Health costs from pollution ($ billions) if Euro VI is: </a:t>
            </a:r>
            <a:r>
              <a:rPr b="1"/>
              <a:t>Not introduced</a:t>
            </a:r>
            <a:r>
              <a:t>, </a:t>
            </a:r>
            <a:r>
              <a:rPr b="1"/>
              <a:t>introduced in 2027</a:t>
            </a:r>
            <a:r>
              <a:t>, </a:t>
            </a:r>
            <a:r>
              <a:rPr b="1"/>
              <a:t>introduced in 2024</a:t>
            </a:r>
          </a:p>
          <a:p>
            <a:pPr marL="0" lvl="0" indent="0">
              <a:buNone/>
            </a:pPr>
            <a:endParaRPr b="1"/>
          </a:p>
          <a:p>
            <a:pPr marL="0" lvl="0" indent="0">
              <a:buNone/>
            </a:pPr>
            <a:r>
              <a:t>R script location: Dropbox (Grattan Institute)/Transport Program/Project - Trucks/Analysis/truck-modelling/R/charts/all-report-charts-export.R Powerpoint file location: atlas/report-charts/all-report-charts/all-report-charts_fullslide.pptx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Trucks/Analysis/truck-modelling/R/charts/all-report-charts-export.R Powerpoint file location: atlas/report-charts/all-report-charts/all-report-charts_fullslide.pptx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Trucks/Analysis/truck-modelling/R/charts/all-report-charts-export.R Powerpoint file location: atlas/report-charts/all-report-charts/all-report-charts_fullslide.pptx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Trucks/Analysis/truck-modelling/R/charts/all-report-charts-export.R Powerpoint file location: atlas/report-charts/all-report-charts/all-report-charts_fullslide.pptx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Trucks/Analysis/truck-modelling/R/charts/all-report-charts-export.R Powerpoint file location: atlas/report-charts/all-report-charts/all-report-charts_fullslide.pptx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Trucks/Analysis/truck-modelling/R/charts/all-report-charts-export.R Powerpoint file location: atlas/report-charts/all-report-charts/all-report-charts_fullslide.pptx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Trucks/Analysis/truck-modelling/R/charts/all-report-charts-export.R Powerpoint file location: atlas/report-charts/all-report-charts/all-report-charts_fullslide.pptx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Powerpoint file location: 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3/16/22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498598"/>
          </a:xfrm>
        </p:spPr>
        <p:txBody>
          <a:bodyPr/>
          <a:lstStyle/>
          <a:p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Annual pollution from heavy vehicles ('000 </a:t>
            </a:r>
            <a:r>
              <a:rPr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tonnes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if Euro VI is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r>
              <a:rPr b="1" dirty="0">
                <a:solidFill>
                  <a:schemeClr val="tx2"/>
                </a:solidFill>
              </a:rPr>
              <a:t>Not introduced</a:t>
            </a:r>
            <a:r>
              <a:rPr lang="en-AU" b="1" dirty="0">
                <a:solidFill>
                  <a:schemeClr val="tx2"/>
                </a:solidFill>
              </a:rPr>
              <a:t>, </a:t>
            </a:r>
            <a:r>
              <a:rPr b="1" dirty="0">
                <a:solidFill>
                  <a:schemeClr val="accent2"/>
                </a:solidFill>
              </a:rPr>
              <a:t>introduced in 2027</a:t>
            </a:r>
            <a:r>
              <a:rPr lang="en-AU" b="1" dirty="0"/>
              <a:t>, </a:t>
            </a:r>
            <a:r>
              <a:rPr b="1" dirty="0">
                <a:solidFill>
                  <a:schemeClr val="accent3"/>
                </a:solidFill>
              </a:rPr>
              <a:t>introduced in 2024</a:t>
            </a:r>
          </a:p>
        </p:txBody>
      </p:sp>
      <p:grpSp>
        <p:nvGrpSpPr>
          <p:cNvPr id="4" name="Content Placeholder 3"/>
          <p:cNvGrpSpPr/>
          <p:nvPr/>
        </p:nvGrpSpPr>
        <p:grpSpPr>
          <a:xfrm>
            <a:off x="850748" y="1719942"/>
            <a:ext cx="10800000" cy="5138057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336471" y="1504216"/>
              <a:ext cx="4896023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336471" y="6522690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336471" y="5359323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336471" y="4195956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336471" y="3032589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336471" y="1869222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g11"/>
            <p:cNvSpPr/>
            <p:nvPr/>
          </p:nvSpPr>
          <p:spPr>
            <a:xfrm>
              <a:off x="1336471" y="2835041"/>
              <a:ext cx="4593969" cy="2619757"/>
            </a:xfrm>
            <a:custGeom>
              <a:avLst/>
              <a:gdLst/>
              <a:ahLst/>
              <a:cxnLst/>
              <a:rect l="0" t="0" r="0" b="0"/>
              <a:pathLst>
                <a:path w="4593969" h="2619757">
                  <a:moveTo>
                    <a:pt x="0" y="3688"/>
                  </a:moveTo>
                  <a:lnTo>
                    <a:pt x="229698" y="51439"/>
                  </a:lnTo>
                  <a:lnTo>
                    <a:pt x="459396" y="26906"/>
                  </a:lnTo>
                  <a:lnTo>
                    <a:pt x="689095" y="36711"/>
                  </a:lnTo>
                  <a:lnTo>
                    <a:pt x="918793" y="163920"/>
                  </a:lnTo>
                  <a:lnTo>
                    <a:pt x="1148492" y="389773"/>
                  </a:lnTo>
                  <a:lnTo>
                    <a:pt x="1378190" y="614800"/>
                  </a:lnTo>
                  <a:lnTo>
                    <a:pt x="1607889" y="815151"/>
                  </a:lnTo>
                  <a:lnTo>
                    <a:pt x="1837587" y="998348"/>
                  </a:lnTo>
                  <a:lnTo>
                    <a:pt x="2067286" y="1163815"/>
                  </a:lnTo>
                  <a:lnTo>
                    <a:pt x="2296984" y="1315857"/>
                  </a:lnTo>
                  <a:lnTo>
                    <a:pt x="2526683" y="1457072"/>
                  </a:lnTo>
                  <a:lnTo>
                    <a:pt x="2756381" y="1585722"/>
                  </a:lnTo>
                  <a:lnTo>
                    <a:pt x="2986080" y="1704374"/>
                  </a:lnTo>
                  <a:lnTo>
                    <a:pt x="3215778" y="1813528"/>
                  </a:lnTo>
                  <a:lnTo>
                    <a:pt x="3445477" y="1912390"/>
                  </a:lnTo>
                  <a:lnTo>
                    <a:pt x="3675175" y="2003300"/>
                  </a:lnTo>
                  <a:lnTo>
                    <a:pt x="3904874" y="2086074"/>
                  </a:lnTo>
                  <a:lnTo>
                    <a:pt x="4134572" y="2161175"/>
                  </a:lnTo>
                  <a:lnTo>
                    <a:pt x="4364271" y="2230888"/>
                  </a:lnTo>
                  <a:lnTo>
                    <a:pt x="4593969" y="2293809"/>
                  </a:lnTo>
                  <a:lnTo>
                    <a:pt x="4593969" y="2619757"/>
                  </a:lnTo>
                  <a:lnTo>
                    <a:pt x="4364271" y="2556523"/>
                  </a:lnTo>
                  <a:lnTo>
                    <a:pt x="4134572" y="2486435"/>
                  </a:lnTo>
                  <a:lnTo>
                    <a:pt x="3904874" y="2409742"/>
                  </a:lnTo>
                  <a:lnTo>
                    <a:pt x="3675175" y="2324933"/>
                  </a:lnTo>
                  <a:lnTo>
                    <a:pt x="3445477" y="2230618"/>
                  </a:lnTo>
                  <a:lnTo>
                    <a:pt x="3215778" y="2127238"/>
                  </a:lnTo>
                  <a:lnTo>
                    <a:pt x="2986080" y="2012481"/>
                  </a:lnTo>
                  <a:lnTo>
                    <a:pt x="2756381" y="1885711"/>
                  </a:lnTo>
                  <a:lnTo>
                    <a:pt x="2526683" y="1746824"/>
                  </a:lnTo>
                  <a:lnTo>
                    <a:pt x="2296984" y="1594116"/>
                  </a:lnTo>
                  <a:lnTo>
                    <a:pt x="2067286" y="1427702"/>
                  </a:lnTo>
                  <a:lnTo>
                    <a:pt x="1837587" y="1244720"/>
                  </a:lnTo>
                  <a:lnTo>
                    <a:pt x="1607889" y="1043175"/>
                  </a:lnTo>
                  <a:lnTo>
                    <a:pt x="1378190" y="824863"/>
                  </a:lnTo>
                  <a:lnTo>
                    <a:pt x="1148492" y="583025"/>
                  </a:lnTo>
                  <a:lnTo>
                    <a:pt x="918793" y="329045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5A">
                <a:alpha val="1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336471" y="2838730"/>
              <a:ext cx="4593969" cy="2290120"/>
            </a:xfrm>
            <a:custGeom>
              <a:avLst/>
              <a:gdLst/>
              <a:ahLst/>
              <a:cxnLst/>
              <a:rect l="0" t="0" r="0" b="0"/>
              <a:pathLst>
                <a:path w="4593969" h="2290120">
                  <a:moveTo>
                    <a:pt x="0" y="0"/>
                  </a:moveTo>
                  <a:lnTo>
                    <a:pt x="229698" y="47750"/>
                  </a:lnTo>
                  <a:lnTo>
                    <a:pt x="459396" y="23218"/>
                  </a:lnTo>
                  <a:lnTo>
                    <a:pt x="689095" y="33023"/>
                  </a:lnTo>
                  <a:lnTo>
                    <a:pt x="918793" y="160232"/>
                  </a:lnTo>
                  <a:lnTo>
                    <a:pt x="1148492" y="386084"/>
                  </a:lnTo>
                  <a:lnTo>
                    <a:pt x="1378190" y="611112"/>
                  </a:lnTo>
                  <a:lnTo>
                    <a:pt x="1607889" y="811463"/>
                  </a:lnTo>
                  <a:lnTo>
                    <a:pt x="1837587" y="994660"/>
                  </a:lnTo>
                  <a:lnTo>
                    <a:pt x="2067286" y="1160126"/>
                  </a:lnTo>
                  <a:lnTo>
                    <a:pt x="2296984" y="1312168"/>
                  </a:lnTo>
                  <a:lnTo>
                    <a:pt x="2526683" y="1453383"/>
                  </a:lnTo>
                  <a:lnTo>
                    <a:pt x="2756381" y="1582033"/>
                  </a:lnTo>
                  <a:lnTo>
                    <a:pt x="2986080" y="1700686"/>
                  </a:lnTo>
                  <a:lnTo>
                    <a:pt x="3215778" y="1809840"/>
                  </a:lnTo>
                  <a:lnTo>
                    <a:pt x="3445477" y="1908702"/>
                  </a:lnTo>
                  <a:lnTo>
                    <a:pt x="3675175" y="1999611"/>
                  </a:lnTo>
                  <a:lnTo>
                    <a:pt x="3904874" y="2082386"/>
                  </a:lnTo>
                  <a:lnTo>
                    <a:pt x="4134572" y="2157486"/>
                  </a:lnTo>
                  <a:lnTo>
                    <a:pt x="4364271" y="2227200"/>
                  </a:lnTo>
                  <a:lnTo>
                    <a:pt x="4593969" y="229012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336471" y="2835041"/>
              <a:ext cx="4593969" cy="2619757"/>
            </a:xfrm>
            <a:custGeom>
              <a:avLst/>
              <a:gdLst/>
              <a:ahLst/>
              <a:cxnLst/>
              <a:rect l="0" t="0" r="0" b="0"/>
              <a:pathLst>
                <a:path w="4593969" h="2619757">
                  <a:moveTo>
                    <a:pt x="4593969" y="2619757"/>
                  </a:moveTo>
                  <a:lnTo>
                    <a:pt x="4364271" y="2556523"/>
                  </a:lnTo>
                  <a:lnTo>
                    <a:pt x="4134572" y="2486435"/>
                  </a:lnTo>
                  <a:lnTo>
                    <a:pt x="3904874" y="2409742"/>
                  </a:lnTo>
                  <a:lnTo>
                    <a:pt x="3675175" y="2324933"/>
                  </a:lnTo>
                  <a:lnTo>
                    <a:pt x="3445477" y="2230618"/>
                  </a:lnTo>
                  <a:lnTo>
                    <a:pt x="3215778" y="2127238"/>
                  </a:lnTo>
                  <a:lnTo>
                    <a:pt x="2986080" y="2012481"/>
                  </a:lnTo>
                  <a:lnTo>
                    <a:pt x="2756381" y="1885711"/>
                  </a:lnTo>
                  <a:lnTo>
                    <a:pt x="2526683" y="1746824"/>
                  </a:lnTo>
                  <a:lnTo>
                    <a:pt x="2296984" y="1594116"/>
                  </a:lnTo>
                  <a:lnTo>
                    <a:pt x="2067286" y="1427702"/>
                  </a:lnTo>
                  <a:lnTo>
                    <a:pt x="1837587" y="1244720"/>
                  </a:lnTo>
                  <a:lnTo>
                    <a:pt x="1607889" y="1043175"/>
                  </a:lnTo>
                  <a:lnTo>
                    <a:pt x="1378190" y="824863"/>
                  </a:lnTo>
                  <a:lnTo>
                    <a:pt x="1148492" y="583025"/>
                  </a:lnTo>
                  <a:lnTo>
                    <a:pt x="918793" y="329045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6" name="pg14"/>
            <p:cNvSpPr/>
            <p:nvPr/>
          </p:nvSpPr>
          <p:spPr>
            <a:xfrm>
              <a:off x="1336471" y="2835041"/>
              <a:ext cx="4593969" cy="2451345"/>
            </a:xfrm>
            <a:custGeom>
              <a:avLst/>
              <a:gdLst/>
              <a:ahLst/>
              <a:cxnLst/>
              <a:rect l="0" t="0" r="0" b="0"/>
              <a:pathLst>
                <a:path w="4593969" h="2451345">
                  <a:moveTo>
                    <a:pt x="0" y="3688"/>
                  </a:moveTo>
                  <a:lnTo>
                    <a:pt x="229698" y="51439"/>
                  </a:lnTo>
                  <a:lnTo>
                    <a:pt x="459396" y="26906"/>
                  </a:lnTo>
                  <a:lnTo>
                    <a:pt x="689095" y="36711"/>
                  </a:lnTo>
                  <a:lnTo>
                    <a:pt x="918793" y="42111"/>
                  </a:lnTo>
                  <a:lnTo>
                    <a:pt x="1148492" y="32387"/>
                  </a:lnTo>
                  <a:lnTo>
                    <a:pt x="1378190" y="27882"/>
                  </a:lnTo>
                  <a:lnTo>
                    <a:pt x="1607889" y="140203"/>
                  </a:lnTo>
                  <a:lnTo>
                    <a:pt x="1837587" y="363814"/>
                  </a:lnTo>
                  <a:lnTo>
                    <a:pt x="2067286" y="574287"/>
                  </a:lnTo>
                  <a:lnTo>
                    <a:pt x="2296984" y="767221"/>
                  </a:lnTo>
                  <a:lnTo>
                    <a:pt x="2526683" y="948603"/>
                  </a:lnTo>
                  <a:lnTo>
                    <a:pt x="2756381" y="1114790"/>
                  </a:lnTo>
                  <a:lnTo>
                    <a:pt x="2986080" y="1269064"/>
                  </a:lnTo>
                  <a:lnTo>
                    <a:pt x="3215778" y="1412508"/>
                  </a:lnTo>
                  <a:lnTo>
                    <a:pt x="3445477" y="1544832"/>
                  </a:lnTo>
                  <a:lnTo>
                    <a:pt x="3675175" y="1668227"/>
                  </a:lnTo>
                  <a:lnTo>
                    <a:pt x="3904874" y="1782435"/>
                  </a:lnTo>
                  <a:lnTo>
                    <a:pt x="4134572" y="1887075"/>
                  </a:lnTo>
                  <a:lnTo>
                    <a:pt x="4364271" y="1984381"/>
                  </a:lnTo>
                  <a:lnTo>
                    <a:pt x="4593969" y="2073994"/>
                  </a:lnTo>
                  <a:lnTo>
                    <a:pt x="4593969" y="2451345"/>
                  </a:lnTo>
                  <a:lnTo>
                    <a:pt x="4364271" y="2365119"/>
                  </a:lnTo>
                  <a:lnTo>
                    <a:pt x="4134572" y="2270741"/>
                  </a:lnTo>
                  <a:lnTo>
                    <a:pt x="3904874" y="2167466"/>
                  </a:lnTo>
                  <a:lnTo>
                    <a:pt x="3675175" y="2053844"/>
                  </a:lnTo>
                  <a:lnTo>
                    <a:pt x="3445477" y="1928947"/>
                  </a:lnTo>
                  <a:lnTo>
                    <a:pt x="3215778" y="1793345"/>
                  </a:lnTo>
                  <a:lnTo>
                    <a:pt x="2986080" y="1644797"/>
                  </a:lnTo>
                  <a:lnTo>
                    <a:pt x="2756381" y="1481991"/>
                  </a:lnTo>
                  <a:lnTo>
                    <a:pt x="2526683" y="1304406"/>
                  </a:lnTo>
                  <a:lnTo>
                    <a:pt x="2296984" y="1109846"/>
                  </a:lnTo>
                  <a:lnTo>
                    <a:pt x="2067286" y="899814"/>
                  </a:lnTo>
                  <a:lnTo>
                    <a:pt x="1837587" y="668317"/>
                  </a:lnTo>
                  <a:lnTo>
                    <a:pt x="1607889" y="421805"/>
                  </a:lnTo>
                  <a:lnTo>
                    <a:pt x="1378190" y="278067"/>
                  </a:lnTo>
                  <a:lnTo>
                    <a:pt x="1148492" y="246582"/>
                  </a:lnTo>
                  <a:lnTo>
                    <a:pt x="918793" y="212944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336471" y="2838730"/>
              <a:ext cx="4593969" cy="2070306"/>
            </a:xfrm>
            <a:custGeom>
              <a:avLst/>
              <a:gdLst/>
              <a:ahLst/>
              <a:cxnLst/>
              <a:rect l="0" t="0" r="0" b="0"/>
              <a:pathLst>
                <a:path w="4593969" h="2070306">
                  <a:moveTo>
                    <a:pt x="0" y="0"/>
                  </a:moveTo>
                  <a:lnTo>
                    <a:pt x="229698" y="47750"/>
                  </a:lnTo>
                  <a:lnTo>
                    <a:pt x="459396" y="23218"/>
                  </a:lnTo>
                  <a:lnTo>
                    <a:pt x="689095" y="33023"/>
                  </a:lnTo>
                  <a:lnTo>
                    <a:pt x="918793" y="38423"/>
                  </a:lnTo>
                  <a:lnTo>
                    <a:pt x="1148492" y="28699"/>
                  </a:lnTo>
                  <a:lnTo>
                    <a:pt x="1378190" y="24194"/>
                  </a:lnTo>
                  <a:lnTo>
                    <a:pt x="1607889" y="136514"/>
                  </a:lnTo>
                  <a:lnTo>
                    <a:pt x="1837587" y="360126"/>
                  </a:lnTo>
                  <a:lnTo>
                    <a:pt x="2067286" y="570598"/>
                  </a:lnTo>
                  <a:lnTo>
                    <a:pt x="2296984" y="763532"/>
                  </a:lnTo>
                  <a:lnTo>
                    <a:pt x="2526683" y="944915"/>
                  </a:lnTo>
                  <a:lnTo>
                    <a:pt x="2756381" y="1111102"/>
                  </a:lnTo>
                  <a:lnTo>
                    <a:pt x="2986080" y="1265375"/>
                  </a:lnTo>
                  <a:lnTo>
                    <a:pt x="3215778" y="1408819"/>
                  </a:lnTo>
                  <a:lnTo>
                    <a:pt x="3445477" y="1541144"/>
                  </a:lnTo>
                  <a:lnTo>
                    <a:pt x="3675175" y="1664539"/>
                  </a:lnTo>
                  <a:lnTo>
                    <a:pt x="3904874" y="1778747"/>
                  </a:lnTo>
                  <a:lnTo>
                    <a:pt x="4134572" y="1883387"/>
                  </a:lnTo>
                  <a:lnTo>
                    <a:pt x="4364271" y="1980692"/>
                  </a:lnTo>
                  <a:lnTo>
                    <a:pt x="4593969" y="207030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1336471" y="2835041"/>
              <a:ext cx="4593969" cy="2451345"/>
            </a:xfrm>
            <a:custGeom>
              <a:avLst/>
              <a:gdLst/>
              <a:ahLst/>
              <a:cxnLst/>
              <a:rect l="0" t="0" r="0" b="0"/>
              <a:pathLst>
                <a:path w="4593969" h="2451345">
                  <a:moveTo>
                    <a:pt x="4593969" y="2451345"/>
                  </a:moveTo>
                  <a:lnTo>
                    <a:pt x="4364271" y="2365119"/>
                  </a:lnTo>
                  <a:lnTo>
                    <a:pt x="4134572" y="2270741"/>
                  </a:lnTo>
                  <a:lnTo>
                    <a:pt x="3904874" y="2167466"/>
                  </a:lnTo>
                  <a:lnTo>
                    <a:pt x="3675175" y="2053844"/>
                  </a:lnTo>
                  <a:lnTo>
                    <a:pt x="3445477" y="1928947"/>
                  </a:lnTo>
                  <a:lnTo>
                    <a:pt x="3215778" y="1793345"/>
                  </a:lnTo>
                  <a:lnTo>
                    <a:pt x="2986080" y="1644797"/>
                  </a:lnTo>
                  <a:lnTo>
                    <a:pt x="2756381" y="1481991"/>
                  </a:lnTo>
                  <a:lnTo>
                    <a:pt x="2526683" y="1304406"/>
                  </a:lnTo>
                  <a:lnTo>
                    <a:pt x="2296984" y="1109846"/>
                  </a:lnTo>
                  <a:lnTo>
                    <a:pt x="2067286" y="899814"/>
                  </a:lnTo>
                  <a:lnTo>
                    <a:pt x="1837587" y="668317"/>
                  </a:lnTo>
                  <a:lnTo>
                    <a:pt x="1607889" y="421805"/>
                  </a:lnTo>
                  <a:lnTo>
                    <a:pt x="1378190" y="278067"/>
                  </a:lnTo>
                  <a:lnTo>
                    <a:pt x="1148492" y="246582"/>
                  </a:lnTo>
                  <a:lnTo>
                    <a:pt x="918793" y="212944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" name="pg17"/>
            <p:cNvSpPr/>
            <p:nvPr/>
          </p:nvSpPr>
          <p:spPr>
            <a:xfrm>
              <a:off x="1336471" y="2467898"/>
              <a:ext cx="4593969" cy="949397"/>
            </a:xfrm>
            <a:custGeom>
              <a:avLst/>
              <a:gdLst/>
              <a:ahLst/>
              <a:cxnLst/>
              <a:rect l="0" t="0" r="0" b="0"/>
              <a:pathLst>
                <a:path w="4593969" h="949397">
                  <a:moveTo>
                    <a:pt x="0" y="370831"/>
                  </a:moveTo>
                  <a:lnTo>
                    <a:pt x="229698" y="418582"/>
                  </a:lnTo>
                  <a:lnTo>
                    <a:pt x="459396" y="394049"/>
                  </a:lnTo>
                  <a:lnTo>
                    <a:pt x="689095" y="403855"/>
                  </a:lnTo>
                  <a:lnTo>
                    <a:pt x="918793" y="409254"/>
                  </a:lnTo>
                  <a:lnTo>
                    <a:pt x="1148492" y="399531"/>
                  </a:lnTo>
                  <a:lnTo>
                    <a:pt x="1378190" y="395025"/>
                  </a:lnTo>
                  <a:lnTo>
                    <a:pt x="1607889" y="378520"/>
                  </a:lnTo>
                  <a:lnTo>
                    <a:pt x="1837587" y="352957"/>
                  </a:lnTo>
                  <a:lnTo>
                    <a:pt x="2067286" y="318784"/>
                  </a:lnTo>
                  <a:lnTo>
                    <a:pt x="2296984" y="281060"/>
                  </a:lnTo>
                  <a:lnTo>
                    <a:pt x="2526683" y="242264"/>
                  </a:lnTo>
                  <a:lnTo>
                    <a:pt x="2756381" y="199815"/>
                  </a:lnTo>
                  <a:lnTo>
                    <a:pt x="2986080" y="157581"/>
                  </a:lnTo>
                  <a:lnTo>
                    <a:pt x="3215778" y="118258"/>
                  </a:lnTo>
                  <a:lnTo>
                    <a:pt x="3445477" y="81831"/>
                  </a:lnTo>
                  <a:lnTo>
                    <a:pt x="3675175" y="50607"/>
                  </a:lnTo>
                  <a:lnTo>
                    <a:pt x="3904874" y="25908"/>
                  </a:lnTo>
                  <a:lnTo>
                    <a:pt x="4134572" y="7710"/>
                  </a:lnTo>
                  <a:lnTo>
                    <a:pt x="4364271" y="0"/>
                  </a:lnTo>
                  <a:lnTo>
                    <a:pt x="4593969" y="1550"/>
                  </a:lnTo>
                  <a:lnTo>
                    <a:pt x="4593969" y="949397"/>
                  </a:lnTo>
                  <a:lnTo>
                    <a:pt x="4364271" y="906383"/>
                  </a:lnTo>
                  <a:lnTo>
                    <a:pt x="4134572" y="870061"/>
                  </a:lnTo>
                  <a:lnTo>
                    <a:pt x="3904874" y="840120"/>
                  </a:lnTo>
                  <a:lnTo>
                    <a:pt x="3675175" y="815223"/>
                  </a:lnTo>
                  <a:lnTo>
                    <a:pt x="3445477" y="794012"/>
                  </a:lnTo>
                  <a:lnTo>
                    <a:pt x="3215778" y="777197"/>
                  </a:lnTo>
                  <a:lnTo>
                    <a:pt x="2986080" y="763023"/>
                  </a:lnTo>
                  <a:lnTo>
                    <a:pt x="2756381" y="750001"/>
                  </a:lnTo>
                  <a:lnTo>
                    <a:pt x="2526683" y="737511"/>
                  </a:lnTo>
                  <a:lnTo>
                    <a:pt x="2296984" y="723795"/>
                  </a:lnTo>
                  <a:lnTo>
                    <a:pt x="2067286" y="709415"/>
                  </a:lnTo>
                  <a:lnTo>
                    <a:pt x="1837587" y="692089"/>
                  </a:lnTo>
                  <a:lnTo>
                    <a:pt x="1607889" y="670349"/>
                  </a:lnTo>
                  <a:lnTo>
                    <a:pt x="1378190" y="645210"/>
                  </a:lnTo>
                  <a:lnTo>
                    <a:pt x="1148492" y="613725"/>
                  </a:lnTo>
                  <a:lnTo>
                    <a:pt x="918793" y="580087"/>
                  </a:lnTo>
                  <a:lnTo>
                    <a:pt x="689095" y="538479"/>
                  </a:lnTo>
                  <a:lnTo>
                    <a:pt x="459396" y="486827"/>
                  </a:lnTo>
                  <a:lnTo>
                    <a:pt x="229698" y="436624"/>
                  </a:lnTo>
                  <a:lnTo>
                    <a:pt x="0" y="367143"/>
                  </a:lnTo>
                  <a:close/>
                </a:path>
              </a:pathLst>
            </a:custGeom>
            <a:solidFill>
              <a:srgbClr val="A02226">
                <a:alpha val="1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336471" y="2467898"/>
              <a:ext cx="4593969" cy="418582"/>
            </a:xfrm>
            <a:custGeom>
              <a:avLst/>
              <a:gdLst/>
              <a:ahLst/>
              <a:cxnLst/>
              <a:rect l="0" t="0" r="0" b="0"/>
              <a:pathLst>
                <a:path w="4593969" h="418582">
                  <a:moveTo>
                    <a:pt x="0" y="370831"/>
                  </a:moveTo>
                  <a:lnTo>
                    <a:pt x="229698" y="418582"/>
                  </a:lnTo>
                  <a:lnTo>
                    <a:pt x="459396" y="394049"/>
                  </a:lnTo>
                  <a:lnTo>
                    <a:pt x="689095" y="403855"/>
                  </a:lnTo>
                  <a:lnTo>
                    <a:pt x="918793" y="409254"/>
                  </a:lnTo>
                  <a:lnTo>
                    <a:pt x="1148492" y="399531"/>
                  </a:lnTo>
                  <a:lnTo>
                    <a:pt x="1378190" y="395025"/>
                  </a:lnTo>
                  <a:lnTo>
                    <a:pt x="1607889" y="378520"/>
                  </a:lnTo>
                  <a:lnTo>
                    <a:pt x="1837587" y="352957"/>
                  </a:lnTo>
                  <a:lnTo>
                    <a:pt x="2067286" y="318784"/>
                  </a:lnTo>
                  <a:lnTo>
                    <a:pt x="2296984" y="281060"/>
                  </a:lnTo>
                  <a:lnTo>
                    <a:pt x="2526683" y="242264"/>
                  </a:lnTo>
                  <a:lnTo>
                    <a:pt x="2756381" y="199815"/>
                  </a:lnTo>
                  <a:lnTo>
                    <a:pt x="2986080" y="157581"/>
                  </a:lnTo>
                  <a:lnTo>
                    <a:pt x="3215778" y="118258"/>
                  </a:lnTo>
                  <a:lnTo>
                    <a:pt x="3445477" y="81831"/>
                  </a:lnTo>
                  <a:lnTo>
                    <a:pt x="3675175" y="50607"/>
                  </a:lnTo>
                  <a:lnTo>
                    <a:pt x="3904874" y="25908"/>
                  </a:lnTo>
                  <a:lnTo>
                    <a:pt x="4134572" y="7710"/>
                  </a:lnTo>
                  <a:lnTo>
                    <a:pt x="4364271" y="0"/>
                  </a:lnTo>
                  <a:lnTo>
                    <a:pt x="4593969" y="155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1336471" y="2835041"/>
              <a:ext cx="4593969" cy="582254"/>
            </a:xfrm>
            <a:custGeom>
              <a:avLst/>
              <a:gdLst/>
              <a:ahLst/>
              <a:cxnLst/>
              <a:rect l="0" t="0" r="0" b="0"/>
              <a:pathLst>
                <a:path w="4593969" h="582254">
                  <a:moveTo>
                    <a:pt x="4593969" y="582254"/>
                  </a:moveTo>
                  <a:lnTo>
                    <a:pt x="4364271" y="539240"/>
                  </a:lnTo>
                  <a:lnTo>
                    <a:pt x="4134572" y="502918"/>
                  </a:lnTo>
                  <a:lnTo>
                    <a:pt x="3904874" y="472977"/>
                  </a:lnTo>
                  <a:lnTo>
                    <a:pt x="3675175" y="448079"/>
                  </a:lnTo>
                  <a:lnTo>
                    <a:pt x="3445477" y="426869"/>
                  </a:lnTo>
                  <a:lnTo>
                    <a:pt x="3215778" y="410054"/>
                  </a:lnTo>
                  <a:lnTo>
                    <a:pt x="2986080" y="395880"/>
                  </a:lnTo>
                  <a:lnTo>
                    <a:pt x="2756381" y="382857"/>
                  </a:lnTo>
                  <a:lnTo>
                    <a:pt x="2526683" y="370368"/>
                  </a:lnTo>
                  <a:lnTo>
                    <a:pt x="2296984" y="356652"/>
                  </a:lnTo>
                  <a:lnTo>
                    <a:pt x="2067286" y="342272"/>
                  </a:lnTo>
                  <a:lnTo>
                    <a:pt x="1837587" y="324946"/>
                  </a:lnTo>
                  <a:lnTo>
                    <a:pt x="1607889" y="303206"/>
                  </a:lnTo>
                  <a:lnTo>
                    <a:pt x="1378190" y="278067"/>
                  </a:lnTo>
                  <a:lnTo>
                    <a:pt x="1148492" y="246582"/>
                  </a:lnTo>
                  <a:lnTo>
                    <a:pt x="918793" y="212944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336471" y="2836886"/>
              <a:ext cx="4593969" cy="2465209"/>
            </a:xfrm>
            <a:custGeom>
              <a:avLst/>
              <a:gdLst/>
              <a:ahLst/>
              <a:cxnLst/>
              <a:rect l="0" t="0" r="0" b="0"/>
              <a:pathLst>
                <a:path w="4593969" h="2465209">
                  <a:moveTo>
                    <a:pt x="0" y="0"/>
                  </a:moveTo>
                  <a:lnTo>
                    <a:pt x="229698" y="58610"/>
                  </a:lnTo>
                  <a:lnTo>
                    <a:pt x="459396" y="71539"/>
                  </a:lnTo>
                  <a:lnTo>
                    <a:pt x="689095" y="102540"/>
                  </a:lnTo>
                  <a:lnTo>
                    <a:pt x="918793" y="245322"/>
                  </a:lnTo>
                  <a:lnTo>
                    <a:pt x="1148492" y="485666"/>
                  </a:lnTo>
                  <a:lnTo>
                    <a:pt x="1378190" y="719484"/>
                  </a:lnTo>
                  <a:lnTo>
                    <a:pt x="1607889" y="929290"/>
                  </a:lnTo>
                  <a:lnTo>
                    <a:pt x="1837587" y="1122233"/>
                  </a:lnTo>
                  <a:lnTo>
                    <a:pt x="2067286" y="1297107"/>
                  </a:lnTo>
                  <a:lnTo>
                    <a:pt x="2296984" y="1457005"/>
                  </a:lnTo>
                  <a:lnTo>
                    <a:pt x="2526683" y="1604643"/>
                  </a:lnTo>
                  <a:lnTo>
                    <a:pt x="2756381" y="1739124"/>
                  </a:lnTo>
                  <a:lnTo>
                    <a:pt x="2986080" y="1862545"/>
                  </a:lnTo>
                  <a:lnTo>
                    <a:pt x="3215778" y="1975170"/>
                  </a:lnTo>
                  <a:lnTo>
                    <a:pt x="3445477" y="2076955"/>
                  </a:lnTo>
                  <a:lnTo>
                    <a:pt x="3675175" y="2170220"/>
                  </a:lnTo>
                  <a:lnTo>
                    <a:pt x="3904874" y="2254622"/>
                  </a:lnTo>
                  <a:lnTo>
                    <a:pt x="4134572" y="2331123"/>
                  </a:lnTo>
                  <a:lnTo>
                    <a:pt x="4364271" y="2401578"/>
                  </a:lnTo>
                  <a:lnTo>
                    <a:pt x="4593969" y="2465209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1336471" y="2836886"/>
              <a:ext cx="4593969" cy="2272715"/>
            </a:xfrm>
            <a:custGeom>
              <a:avLst/>
              <a:gdLst/>
              <a:ahLst/>
              <a:cxnLst/>
              <a:rect l="0" t="0" r="0" b="0"/>
              <a:pathLst>
                <a:path w="4593969" h="2272715">
                  <a:moveTo>
                    <a:pt x="0" y="0"/>
                  </a:moveTo>
                  <a:lnTo>
                    <a:pt x="229698" y="58610"/>
                  </a:lnTo>
                  <a:lnTo>
                    <a:pt x="459396" y="71539"/>
                  </a:lnTo>
                  <a:lnTo>
                    <a:pt x="689095" y="102540"/>
                  </a:lnTo>
                  <a:lnTo>
                    <a:pt x="918793" y="126390"/>
                  </a:lnTo>
                  <a:lnTo>
                    <a:pt x="1148492" y="138872"/>
                  </a:lnTo>
                  <a:lnTo>
                    <a:pt x="1378190" y="152913"/>
                  </a:lnTo>
                  <a:lnTo>
                    <a:pt x="1607889" y="281594"/>
                  </a:lnTo>
                  <a:lnTo>
                    <a:pt x="1837587" y="517364"/>
                  </a:lnTo>
                  <a:lnTo>
                    <a:pt x="2067286" y="739145"/>
                  </a:lnTo>
                  <a:lnTo>
                    <a:pt x="2296984" y="941445"/>
                  </a:lnTo>
                  <a:lnTo>
                    <a:pt x="2526683" y="1130234"/>
                  </a:lnTo>
                  <a:lnTo>
                    <a:pt x="2756381" y="1302975"/>
                  </a:lnTo>
                  <a:lnTo>
                    <a:pt x="2986080" y="1462356"/>
                  </a:lnTo>
                  <a:lnTo>
                    <a:pt x="3215778" y="1609131"/>
                  </a:lnTo>
                  <a:lnTo>
                    <a:pt x="3445477" y="1743850"/>
                  </a:lnTo>
                  <a:lnTo>
                    <a:pt x="3675175" y="1868720"/>
                  </a:lnTo>
                  <a:lnTo>
                    <a:pt x="3904874" y="1983287"/>
                  </a:lnTo>
                  <a:lnTo>
                    <a:pt x="4134572" y="2087872"/>
                  </a:lnTo>
                  <a:lnTo>
                    <a:pt x="4364271" y="2184266"/>
                  </a:lnTo>
                  <a:lnTo>
                    <a:pt x="4593969" y="2272715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336471" y="2836886"/>
              <a:ext cx="4593969" cy="157970"/>
            </a:xfrm>
            <a:custGeom>
              <a:avLst/>
              <a:gdLst/>
              <a:ahLst/>
              <a:cxnLst/>
              <a:rect l="0" t="0" r="0" b="0"/>
              <a:pathLst>
                <a:path w="4593969" h="157970">
                  <a:moveTo>
                    <a:pt x="0" y="0"/>
                  </a:moveTo>
                  <a:lnTo>
                    <a:pt x="229698" y="58610"/>
                  </a:lnTo>
                  <a:lnTo>
                    <a:pt x="459396" y="71539"/>
                  </a:lnTo>
                  <a:lnTo>
                    <a:pt x="689095" y="102540"/>
                  </a:lnTo>
                  <a:lnTo>
                    <a:pt x="918793" y="126390"/>
                  </a:lnTo>
                  <a:lnTo>
                    <a:pt x="1148492" y="138872"/>
                  </a:lnTo>
                  <a:lnTo>
                    <a:pt x="1378190" y="152913"/>
                  </a:lnTo>
                  <a:lnTo>
                    <a:pt x="1607889" y="157970"/>
                  </a:lnTo>
                  <a:lnTo>
                    <a:pt x="1837587" y="157035"/>
                  </a:lnTo>
                  <a:lnTo>
                    <a:pt x="2067286" y="149839"/>
                  </a:lnTo>
                  <a:lnTo>
                    <a:pt x="2296984" y="139586"/>
                  </a:lnTo>
                  <a:lnTo>
                    <a:pt x="2526683" y="128659"/>
                  </a:lnTo>
                  <a:lnTo>
                    <a:pt x="2756381" y="115553"/>
                  </a:lnTo>
                  <a:lnTo>
                    <a:pt x="2986080" y="103030"/>
                  </a:lnTo>
                  <a:lnTo>
                    <a:pt x="3215778" y="92668"/>
                  </a:lnTo>
                  <a:lnTo>
                    <a:pt x="3445477" y="85260"/>
                  </a:lnTo>
                  <a:lnTo>
                    <a:pt x="3675175" y="82822"/>
                  </a:lnTo>
                  <a:lnTo>
                    <a:pt x="3904874" y="85555"/>
                  </a:lnTo>
                  <a:lnTo>
                    <a:pt x="4134572" y="94190"/>
                  </a:lnTo>
                  <a:lnTo>
                    <a:pt x="4364271" y="111250"/>
                  </a:lnTo>
                  <a:lnTo>
                    <a:pt x="4593969" y="136351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3"/>
            <p:cNvSpPr/>
            <p:nvPr/>
          </p:nvSpPr>
          <p:spPr>
            <a:xfrm>
              <a:off x="5897366" y="2940162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4"/>
            <p:cNvSpPr/>
            <p:nvPr/>
          </p:nvSpPr>
          <p:spPr>
            <a:xfrm>
              <a:off x="5897366" y="5269020"/>
              <a:ext cx="66150" cy="66150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5"/>
            <p:cNvSpPr/>
            <p:nvPr/>
          </p:nvSpPr>
          <p:spPr>
            <a:xfrm>
              <a:off x="5897366" y="5076526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6"/>
            <p:cNvSpPr/>
            <p:nvPr/>
          </p:nvSpPr>
          <p:spPr>
            <a:xfrm>
              <a:off x="2864945" y="1487130"/>
              <a:ext cx="1537022" cy="173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NOx emissions</a:t>
              </a:r>
            </a:p>
          </p:txBody>
        </p:sp>
        <p:sp>
          <p:nvSpPr>
            <p:cNvPr id="29" name="rc27"/>
            <p:cNvSpPr/>
            <p:nvPr/>
          </p:nvSpPr>
          <p:spPr>
            <a:xfrm>
              <a:off x="6644996" y="1504216"/>
              <a:ext cx="4896023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l28"/>
            <p:cNvSpPr/>
            <p:nvPr/>
          </p:nvSpPr>
          <p:spPr>
            <a:xfrm>
              <a:off x="6644996" y="6522690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9"/>
            <p:cNvSpPr/>
            <p:nvPr/>
          </p:nvSpPr>
          <p:spPr>
            <a:xfrm>
              <a:off x="6644996" y="4953068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0"/>
            <p:cNvSpPr/>
            <p:nvPr/>
          </p:nvSpPr>
          <p:spPr>
            <a:xfrm>
              <a:off x="6644996" y="3383446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1"/>
            <p:cNvSpPr/>
            <p:nvPr/>
          </p:nvSpPr>
          <p:spPr>
            <a:xfrm>
              <a:off x="6644996" y="1813823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g32"/>
            <p:cNvSpPr/>
            <p:nvPr/>
          </p:nvSpPr>
          <p:spPr>
            <a:xfrm>
              <a:off x="6644996" y="2599335"/>
              <a:ext cx="4593969" cy="2384834"/>
            </a:xfrm>
            <a:custGeom>
              <a:avLst/>
              <a:gdLst/>
              <a:ahLst/>
              <a:cxnLst/>
              <a:rect l="0" t="0" r="0" b="0"/>
              <a:pathLst>
                <a:path w="4593969" h="2384834">
                  <a:moveTo>
                    <a:pt x="0" y="3924"/>
                  </a:moveTo>
                  <a:lnTo>
                    <a:pt x="229698" y="173835"/>
                  </a:lnTo>
                  <a:lnTo>
                    <a:pt x="459396" y="259481"/>
                  </a:lnTo>
                  <a:lnTo>
                    <a:pt x="689095" y="370533"/>
                  </a:lnTo>
                  <a:lnTo>
                    <a:pt x="918793" y="521922"/>
                  </a:lnTo>
                  <a:lnTo>
                    <a:pt x="1148492" y="700182"/>
                  </a:lnTo>
                  <a:lnTo>
                    <a:pt x="1378190" y="873156"/>
                  </a:lnTo>
                  <a:lnTo>
                    <a:pt x="1607889" y="1023929"/>
                  </a:lnTo>
                  <a:lnTo>
                    <a:pt x="1837587" y="1156977"/>
                  </a:lnTo>
                  <a:lnTo>
                    <a:pt x="2067286" y="1272434"/>
                  </a:lnTo>
                  <a:lnTo>
                    <a:pt x="2296984" y="1374955"/>
                  </a:lnTo>
                  <a:lnTo>
                    <a:pt x="2526683" y="1469074"/>
                  </a:lnTo>
                  <a:lnTo>
                    <a:pt x="2756381" y="1550602"/>
                  </a:lnTo>
                  <a:lnTo>
                    <a:pt x="2986080" y="1621837"/>
                  </a:lnTo>
                  <a:lnTo>
                    <a:pt x="3215778" y="1683981"/>
                  </a:lnTo>
                  <a:lnTo>
                    <a:pt x="3445477" y="1738349"/>
                  </a:lnTo>
                  <a:lnTo>
                    <a:pt x="3675175" y="1786399"/>
                  </a:lnTo>
                  <a:lnTo>
                    <a:pt x="3904874" y="1826939"/>
                  </a:lnTo>
                  <a:lnTo>
                    <a:pt x="4134572" y="1860551"/>
                  </a:lnTo>
                  <a:lnTo>
                    <a:pt x="4364271" y="1890632"/>
                  </a:lnTo>
                  <a:lnTo>
                    <a:pt x="4593969" y="1915238"/>
                  </a:lnTo>
                  <a:lnTo>
                    <a:pt x="4593969" y="2384834"/>
                  </a:lnTo>
                  <a:lnTo>
                    <a:pt x="4364271" y="2345014"/>
                  </a:lnTo>
                  <a:lnTo>
                    <a:pt x="4134572" y="2300093"/>
                  </a:lnTo>
                  <a:lnTo>
                    <a:pt x="3904874" y="2250611"/>
                  </a:lnTo>
                  <a:lnTo>
                    <a:pt x="3675175" y="2194459"/>
                  </a:lnTo>
                  <a:lnTo>
                    <a:pt x="3445477" y="2130027"/>
                  </a:lnTo>
                  <a:lnTo>
                    <a:pt x="3215778" y="2058831"/>
                  </a:lnTo>
                  <a:lnTo>
                    <a:pt x="2986080" y="1979383"/>
                  </a:lnTo>
                  <a:lnTo>
                    <a:pt x="2756381" y="1889243"/>
                  </a:lnTo>
                  <a:lnTo>
                    <a:pt x="2526683" y="1787885"/>
                  </a:lnTo>
                  <a:lnTo>
                    <a:pt x="2296984" y="1673933"/>
                  </a:lnTo>
                  <a:lnTo>
                    <a:pt x="2067286" y="1549610"/>
                  </a:lnTo>
                  <a:lnTo>
                    <a:pt x="1837587" y="1410410"/>
                  </a:lnTo>
                  <a:lnTo>
                    <a:pt x="1607889" y="1254091"/>
                  </a:lnTo>
                  <a:lnTo>
                    <a:pt x="1378190" y="1081670"/>
                  </a:lnTo>
                  <a:lnTo>
                    <a:pt x="1148492" y="889057"/>
                  </a:lnTo>
                  <a:lnTo>
                    <a:pt x="918793" y="681316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5A">
                <a:alpha val="1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l33"/>
            <p:cNvSpPr/>
            <p:nvPr/>
          </p:nvSpPr>
          <p:spPr>
            <a:xfrm>
              <a:off x="6644996" y="2603259"/>
              <a:ext cx="4593969" cy="1911314"/>
            </a:xfrm>
            <a:custGeom>
              <a:avLst/>
              <a:gdLst/>
              <a:ahLst/>
              <a:cxnLst/>
              <a:rect l="0" t="0" r="0" b="0"/>
              <a:pathLst>
                <a:path w="4593969" h="1911314">
                  <a:moveTo>
                    <a:pt x="0" y="0"/>
                  </a:moveTo>
                  <a:lnTo>
                    <a:pt x="229698" y="169910"/>
                  </a:lnTo>
                  <a:lnTo>
                    <a:pt x="459396" y="255557"/>
                  </a:lnTo>
                  <a:lnTo>
                    <a:pt x="689095" y="366609"/>
                  </a:lnTo>
                  <a:lnTo>
                    <a:pt x="918793" y="517997"/>
                  </a:lnTo>
                  <a:lnTo>
                    <a:pt x="1148492" y="696258"/>
                  </a:lnTo>
                  <a:lnTo>
                    <a:pt x="1378190" y="869232"/>
                  </a:lnTo>
                  <a:lnTo>
                    <a:pt x="1607889" y="1020005"/>
                  </a:lnTo>
                  <a:lnTo>
                    <a:pt x="1837587" y="1153053"/>
                  </a:lnTo>
                  <a:lnTo>
                    <a:pt x="2067286" y="1268510"/>
                  </a:lnTo>
                  <a:lnTo>
                    <a:pt x="2296984" y="1371031"/>
                  </a:lnTo>
                  <a:lnTo>
                    <a:pt x="2526683" y="1465149"/>
                  </a:lnTo>
                  <a:lnTo>
                    <a:pt x="2756381" y="1546678"/>
                  </a:lnTo>
                  <a:lnTo>
                    <a:pt x="2986080" y="1617912"/>
                  </a:lnTo>
                  <a:lnTo>
                    <a:pt x="3215778" y="1680057"/>
                  </a:lnTo>
                  <a:lnTo>
                    <a:pt x="3445477" y="1734425"/>
                  </a:lnTo>
                  <a:lnTo>
                    <a:pt x="3675175" y="1782474"/>
                  </a:lnTo>
                  <a:lnTo>
                    <a:pt x="3904874" y="1823015"/>
                  </a:lnTo>
                  <a:lnTo>
                    <a:pt x="4134572" y="1856627"/>
                  </a:lnTo>
                  <a:lnTo>
                    <a:pt x="4364271" y="1886708"/>
                  </a:lnTo>
                  <a:lnTo>
                    <a:pt x="4593969" y="191131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" name="pl34"/>
            <p:cNvSpPr/>
            <p:nvPr/>
          </p:nvSpPr>
          <p:spPr>
            <a:xfrm>
              <a:off x="6644996" y="2599335"/>
              <a:ext cx="4593969" cy="2384834"/>
            </a:xfrm>
            <a:custGeom>
              <a:avLst/>
              <a:gdLst/>
              <a:ahLst/>
              <a:cxnLst/>
              <a:rect l="0" t="0" r="0" b="0"/>
              <a:pathLst>
                <a:path w="4593969" h="2384834">
                  <a:moveTo>
                    <a:pt x="4593969" y="2384834"/>
                  </a:moveTo>
                  <a:lnTo>
                    <a:pt x="4364271" y="2345014"/>
                  </a:lnTo>
                  <a:lnTo>
                    <a:pt x="4134572" y="2300093"/>
                  </a:lnTo>
                  <a:lnTo>
                    <a:pt x="3904874" y="2250611"/>
                  </a:lnTo>
                  <a:lnTo>
                    <a:pt x="3675175" y="2194459"/>
                  </a:lnTo>
                  <a:lnTo>
                    <a:pt x="3445477" y="2130027"/>
                  </a:lnTo>
                  <a:lnTo>
                    <a:pt x="3215778" y="2058831"/>
                  </a:lnTo>
                  <a:lnTo>
                    <a:pt x="2986080" y="1979383"/>
                  </a:lnTo>
                  <a:lnTo>
                    <a:pt x="2756381" y="1889243"/>
                  </a:lnTo>
                  <a:lnTo>
                    <a:pt x="2526683" y="1787885"/>
                  </a:lnTo>
                  <a:lnTo>
                    <a:pt x="2296984" y="1673933"/>
                  </a:lnTo>
                  <a:lnTo>
                    <a:pt x="2067286" y="1549610"/>
                  </a:lnTo>
                  <a:lnTo>
                    <a:pt x="1837587" y="1410410"/>
                  </a:lnTo>
                  <a:lnTo>
                    <a:pt x="1607889" y="1254091"/>
                  </a:lnTo>
                  <a:lnTo>
                    <a:pt x="1378190" y="1081670"/>
                  </a:lnTo>
                  <a:lnTo>
                    <a:pt x="1148492" y="889057"/>
                  </a:lnTo>
                  <a:lnTo>
                    <a:pt x="918793" y="681316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" name="pg35"/>
            <p:cNvSpPr/>
            <p:nvPr/>
          </p:nvSpPr>
          <p:spPr>
            <a:xfrm>
              <a:off x="6644996" y="2599335"/>
              <a:ext cx="4593969" cy="2306244"/>
            </a:xfrm>
            <a:custGeom>
              <a:avLst/>
              <a:gdLst/>
              <a:ahLst/>
              <a:cxnLst/>
              <a:rect l="0" t="0" r="0" b="0"/>
              <a:pathLst>
                <a:path w="4593969" h="2306244">
                  <a:moveTo>
                    <a:pt x="0" y="3924"/>
                  </a:moveTo>
                  <a:lnTo>
                    <a:pt x="229698" y="173835"/>
                  </a:lnTo>
                  <a:lnTo>
                    <a:pt x="459396" y="259481"/>
                  </a:lnTo>
                  <a:lnTo>
                    <a:pt x="689095" y="370533"/>
                  </a:lnTo>
                  <a:lnTo>
                    <a:pt x="918793" y="468024"/>
                  </a:lnTo>
                  <a:lnTo>
                    <a:pt x="1148492" y="541808"/>
                  </a:lnTo>
                  <a:lnTo>
                    <a:pt x="1378190" y="612686"/>
                  </a:lnTo>
                  <a:lnTo>
                    <a:pt x="1607889" y="723423"/>
                  </a:lnTo>
                  <a:lnTo>
                    <a:pt x="1837587" y="873217"/>
                  </a:lnTo>
                  <a:lnTo>
                    <a:pt x="2067286" y="1007588"/>
                  </a:lnTo>
                  <a:lnTo>
                    <a:pt x="2296984" y="1127702"/>
                  </a:lnTo>
                  <a:lnTo>
                    <a:pt x="2526683" y="1239319"/>
                  </a:lnTo>
                  <a:lnTo>
                    <a:pt x="2756381" y="1337304"/>
                  </a:lnTo>
                  <a:lnTo>
                    <a:pt x="2986080" y="1424169"/>
                  </a:lnTo>
                  <a:lnTo>
                    <a:pt x="3215778" y="1501378"/>
                  </a:lnTo>
                  <a:lnTo>
                    <a:pt x="3445477" y="1570457"/>
                  </a:lnTo>
                  <a:lnTo>
                    <a:pt x="3675175" y="1632795"/>
                  </a:lnTo>
                  <a:lnTo>
                    <a:pt x="3904874" y="1687187"/>
                  </a:lnTo>
                  <a:lnTo>
                    <a:pt x="4134572" y="1733856"/>
                  </a:lnTo>
                  <a:lnTo>
                    <a:pt x="4364271" y="1776184"/>
                  </a:lnTo>
                  <a:lnTo>
                    <a:pt x="4593969" y="1812660"/>
                  </a:lnTo>
                  <a:lnTo>
                    <a:pt x="4593969" y="2306244"/>
                  </a:lnTo>
                  <a:lnTo>
                    <a:pt x="4364271" y="2256149"/>
                  </a:lnTo>
                  <a:lnTo>
                    <a:pt x="4134572" y="2200394"/>
                  </a:lnTo>
                  <a:lnTo>
                    <a:pt x="3904874" y="2139102"/>
                  </a:lnTo>
                  <a:lnTo>
                    <a:pt x="3675175" y="2070187"/>
                  </a:lnTo>
                  <a:lnTo>
                    <a:pt x="3445477" y="1992230"/>
                  </a:lnTo>
                  <a:lnTo>
                    <a:pt x="3215778" y="1906794"/>
                  </a:lnTo>
                  <a:lnTo>
                    <a:pt x="2986080" y="1812424"/>
                  </a:lnTo>
                  <a:lnTo>
                    <a:pt x="2756381" y="1706387"/>
                  </a:lnTo>
                  <a:lnTo>
                    <a:pt x="2526683" y="1587976"/>
                  </a:lnTo>
                  <a:lnTo>
                    <a:pt x="2296984" y="1455689"/>
                  </a:lnTo>
                  <a:lnTo>
                    <a:pt x="2067286" y="1312456"/>
                  </a:lnTo>
                  <a:lnTo>
                    <a:pt x="1837587" y="1152646"/>
                  </a:lnTo>
                  <a:lnTo>
                    <a:pt x="1607889" y="977439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l36"/>
            <p:cNvSpPr/>
            <p:nvPr/>
          </p:nvSpPr>
          <p:spPr>
            <a:xfrm>
              <a:off x="6644996" y="2603259"/>
              <a:ext cx="4593969" cy="1808736"/>
            </a:xfrm>
            <a:custGeom>
              <a:avLst/>
              <a:gdLst/>
              <a:ahLst/>
              <a:cxnLst/>
              <a:rect l="0" t="0" r="0" b="0"/>
              <a:pathLst>
                <a:path w="4593969" h="1808736">
                  <a:moveTo>
                    <a:pt x="0" y="0"/>
                  </a:moveTo>
                  <a:lnTo>
                    <a:pt x="229698" y="169910"/>
                  </a:lnTo>
                  <a:lnTo>
                    <a:pt x="459396" y="255557"/>
                  </a:lnTo>
                  <a:lnTo>
                    <a:pt x="689095" y="366609"/>
                  </a:lnTo>
                  <a:lnTo>
                    <a:pt x="918793" y="464100"/>
                  </a:lnTo>
                  <a:lnTo>
                    <a:pt x="1148492" y="537884"/>
                  </a:lnTo>
                  <a:lnTo>
                    <a:pt x="1378190" y="608762"/>
                  </a:lnTo>
                  <a:lnTo>
                    <a:pt x="1607889" y="719499"/>
                  </a:lnTo>
                  <a:lnTo>
                    <a:pt x="1837587" y="869293"/>
                  </a:lnTo>
                  <a:lnTo>
                    <a:pt x="2067286" y="1003664"/>
                  </a:lnTo>
                  <a:lnTo>
                    <a:pt x="2296984" y="1123778"/>
                  </a:lnTo>
                  <a:lnTo>
                    <a:pt x="2526683" y="1235395"/>
                  </a:lnTo>
                  <a:lnTo>
                    <a:pt x="2756381" y="1333380"/>
                  </a:lnTo>
                  <a:lnTo>
                    <a:pt x="2986080" y="1420244"/>
                  </a:lnTo>
                  <a:lnTo>
                    <a:pt x="3215778" y="1497454"/>
                  </a:lnTo>
                  <a:lnTo>
                    <a:pt x="3445477" y="1566533"/>
                  </a:lnTo>
                  <a:lnTo>
                    <a:pt x="3675175" y="1628871"/>
                  </a:lnTo>
                  <a:lnTo>
                    <a:pt x="3904874" y="1683263"/>
                  </a:lnTo>
                  <a:lnTo>
                    <a:pt x="4134572" y="1729932"/>
                  </a:lnTo>
                  <a:lnTo>
                    <a:pt x="4364271" y="1772260"/>
                  </a:lnTo>
                  <a:lnTo>
                    <a:pt x="4593969" y="180873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" name="pl37"/>
            <p:cNvSpPr/>
            <p:nvPr/>
          </p:nvSpPr>
          <p:spPr>
            <a:xfrm>
              <a:off x="6644996" y="2599335"/>
              <a:ext cx="4593969" cy="2306244"/>
            </a:xfrm>
            <a:custGeom>
              <a:avLst/>
              <a:gdLst/>
              <a:ahLst/>
              <a:cxnLst/>
              <a:rect l="0" t="0" r="0" b="0"/>
              <a:pathLst>
                <a:path w="4593969" h="2306244">
                  <a:moveTo>
                    <a:pt x="4593969" y="2306244"/>
                  </a:moveTo>
                  <a:lnTo>
                    <a:pt x="4364271" y="2256149"/>
                  </a:lnTo>
                  <a:lnTo>
                    <a:pt x="4134572" y="2200394"/>
                  </a:lnTo>
                  <a:lnTo>
                    <a:pt x="3904874" y="2139102"/>
                  </a:lnTo>
                  <a:lnTo>
                    <a:pt x="3675175" y="2070187"/>
                  </a:lnTo>
                  <a:lnTo>
                    <a:pt x="3445477" y="1992230"/>
                  </a:lnTo>
                  <a:lnTo>
                    <a:pt x="3215778" y="1906794"/>
                  </a:lnTo>
                  <a:lnTo>
                    <a:pt x="2986080" y="1812424"/>
                  </a:lnTo>
                  <a:lnTo>
                    <a:pt x="2756381" y="1706387"/>
                  </a:lnTo>
                  <a:lnTo>
                    <a:pt x="2526683" y="1587976"/>
                  </a:lnTo>
                  <a:lnTo>
                    <a:pt x="2296984" y="1455689"/>
                  </a:lnTo>
                  <a:lnTo>
                    <a:pt x="2067286" y="1312456"/>
                  </a:lnTo>
                  <a:lnTo>
                    <a:pt x="1837587" y="1152646"/>
                  </a:lnTo>
                  <a:lnTo>
                    <a:pt x="1607889" y="977439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" name="pg38"/>
            <p:cNvSpPr/>
            <p:nvPr/>
          </p:nvSpPr>
          <p:spPr>
            <a:xfrm>
              <a:off x="6644996" y="2599335"/>
              <a:ext cx="4593969" cy="1469935"/>
            </a:xfrm>
            <a:custGeom>
              <a:avLst/>
              <a:gdLst/>
              <a:ahLst/>
              <a:cxnLst/>
              <a:rect l="0" t="0" r="0" b="0"/>
              <a:pathLst>
                <a:path w="4593969" h="1469935">
                  <a:moveTo>
                    <a:pt x="0" y="3924"/>
                  </a:moveTo>
                  <a:lnTo>
                    <a:pt x="229698" y="173835"/>
                  </a:lnTo>
                  <a:lnTo>
                    <a:pt x="459396" y="259481"/>
                  </a:lnTo>
                  <a:lnTo>
                    <a:pt x="689095" y="370533"/>
                  </a:lnTo>
                  <a:lnTo>
                    <a:pt x="918793" y="468024"/>
                  </a:lnTo>
                  <a:lnTo>
                    <a:pt x="1148492" y="541808"/>
                  </a:lnTo>
                  <a:lnTo>
                    <a:pt x="1378190" y="612686"/>
                  </a:lnTo>
                  <a:lnTo>
                    <a:pt x="1607889" y="666450"/>
                  </a:lnTo>
                  <a:lnTo>
                    <a:pt x="1837587" y="705803"/>
                  </a:lnTo>
                  <a:lnTo>
                    <a:pt x="2067286" y="731448"/>
                  </a:lnTo>
                  <a:lnTo>
                    <a:pt x="2296984" y="748492"/>
                  </a:lnTo>
                  <a:lnTo>
                    <a:pt x="2526683" y="761426"/>
                  </a:lnTo>
                  <a:lnTo>
                    <a:pt x="2756381" y="765703"/>
                  </a:lnTo>
                  <a:lnTo>
                    <a:pt x="2986080" y="764238"/>
                  </a:lnTo>
                  <a:lnTo>
                    <a:pt x="3215778" y="759254"/>
                  </a:lnTo>
                  <a:lnTo>
                    <a:pt x="3445477" y="752467"/>
                  </a:lnTo>
                  <a:lnTo>
                    <a:pt x="3675175" y="745313"/>
                  </a:lnTo>
                  <a:lnTo>
                    <a:pt x="3904874" y="737270"/>
                  </a:lnTo>
                  <a:lnTo>
                    <a:pt x="4134572" y="728765"/>
                  </a:lnTo>
                  <a:lnTo>
                    <a:pt x="4364271" y="723995"/>
                  </a:lnTo>
                  <a:lnTo>
                    <a:pt x="4593969" y="721088"/>
                  </a:lnTo>
                  <a:lnTo>
                    <a:pt x="4593969" y="1469935"/>
                  </a:lnTo>
                  <a:lnTo>
                    <a:pt x="4364271" y="1439160"/>
                  </a:lnTo>
                  <a:lnTo>
                    <a:pt x="4134572" y="1409467"/>
                  </a:lnTo>
                  <a:lnTo>
                    <a:pt x="3904874" y="1381158"/>
                  </a:lnTo>
                  <a:lnTo>
                    <a:pt x="3675175" y="1352174"/>
                  </a:lnTo>
                  <a:lnTo>
                    <a:pt x="3445477" y="1320870"/>
                  </a:lnTo>
                  <a:lnTo>
                    <a:pt x="3215778" y="1288895"/>
                  </a:lnTo>
                  <a:lnTo>
                    <a:pt x="2986080" y="1255015"/>
                  </a:lnTo>
                  <a:lnTo>
                    <a:pt x="2756381" y="1216365"/>
                  </a:lnTo>
                  <a:lnTo>
                    <a:pt x="2526683" y="1172161"/>
                  </a:lnTo>
                  <a:lnTo>
                    <a:pt x="2296984" y="1120968"/>
                  </a:lnTo>
                  <a:lnTo>
                    <a:pt x="2067286" y="1065188"/>
                  </a:lnTo>
                  <a:lnTo>
                    <a:pt x="1837587" y="1000569"/>
                  </a:lnTo>
                  <a:lnTo>
                    <a:pt x="1607889" y="924988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226">
                <a:alpha val="1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l39"/>
            <p:cNvSpPr/>
            <p:nvPr/>
          </p:nvSpPr>
          <p:spPr>
            <a:xfrm>
              <a:off x="6644996" y="2603259"/>
              <a:ext cx="4593969" cy="761779"/>
            </a:xfrm>
            <a:custGeom>
              <a:avLst/>
              <a:gdLst/>
              <a:ahLst/>
              <a:cxnLst/>
              <a:rect l="0" t="0" r="0" b="0"/>
              <a:pathLst>
                <a:path w="4593969" h="761779">
                  <a:moveTo>
                    <a:pt x="0" y="0"/>
                  </a:moveTo>
                  <a:lnTo>
                    <a:pt x="229698" y="169910"/>
                  </a:lnTo>
                  <a:lnTo>
                    <a:pt x="459396" y="255557"/>
                  </a:lnTo>
                  <a:lnTo>
                    <a:pt x="689095" y="366609"/>
                  </a:lnTo>
                  <a:lnTo>
                    <a:pt x="918793" y="464100"/>
                  </a:lnTo>
                  <a:lnTo>
                    <a:pt x="1148492" y="537884"/>
                  </a:lnTo>
                  <a:lnTo>
                    <a:pt x="1378190" y="608762"/>
                  </a:lnTo>
                  <a:lnTo>
                    <a:pt x="1607889" y="662525"/>
                  </a:lnTo>
                  <a:lnTo>
                    <a:pt x="1837587" y="701879"/>
                  </a:lnTo>
                  <a:lnTo>
                    <a:pt x="2067286" y="727524"/>
                  </a:lnTo>
                  <a:lnTo>
                    <a:pt x="2296984" y="744568"/>
                  </a:lnTo>
                  <a:lnTo>
                    <a:pt x="2526683" y="757502"/>
                  </a:lnTo>
                  <a:lnTo>
                    <a:pt x="2756381" y="761779"/>
                  </a:lnTo>
                  <a:lnTo>
                    <a:pt x="2986080" y="760314"/>
                  </a:lnTo>
                  <a:lnTo>
                    <a:pt x="3215778" y="755330"/>
                  </a:lnTo>
                  <a:lnTo>
                    <a:pt x="3445477" y="748543"/>
                  </a:lnTo>
                  <a:lnTo>
                    <a:pt x="3675175" y="741389"/>
                  </a:lnTo>
                  <a:lnTo>
                    <a:pt x="3904874" y="733346"/>
                  </a:lnTo>
                  <a:lnTo>
                    <a:pt x="4134572" y="724841"/>
                  </a:lnTo>
                  <a:lnTo>
                    <a:pt x="4364271" y="720071"/>
                  </a:lnTo>
                  <a:lnTo>
                    <a:pt x="4593969" y="71716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" name="pl40"/>
            <p:cNvSpPr/>
            <p:nvPr/>
          </p:nvSpPr>
          <p:spPr>
            <a:xfrm>
              <a:off x="6644996" y="2599335"/>
              <a:ext cx="4593969" cy="1469935"/>
            </a:xfrm>
            <a:custGeom>
              <a:avLst/>
              <a:gdLst/>
              <a:ahLst/>
              <a:cxnLst/>
              <a:rect l="0" t="0" r="0" b="0"/>
              <a:pathLst>
                <a:path w="4593969" h="1469935">
                  <a:moveTo>
                    <a:pt x="4593969" y="1469935"/>
                  </a:moveTo>
                  <a:lnTo>
                    <a:pt x="4364271" y="1439160"/>
                  </a:lnTo>
                  <a:lnTo>
                    <a:pt x="4134572" y="1409467"/>
                  </a:lnTo>
                  <a:lnTo>
                    <a:pt x="3904874" y="1381158"/>
                  </a:lnTo>
                  <a:lnTo>
                    <a:pt x="3675175" y="1352174"/>
                  </a:lnTo>
                  <a:lnTo>
                    <a:pt x="3445477" y="1320870"/>
                  </a:lnTo>
                  <a:lnTo>
                    <a:pt x="3215778" y="1288895"/>
                  </a:lnTo>
                  <a:lnTo>
                    <a:pt x="2986080" y="1255015"/>
                  </a:lnTo>
                  <a:lnTo>
                    <a:pt x="2756381" y="1216365"/>
                  </a:lnTo>
                  <a:lnTo>
                    <a:pt x="2526683" y="1172161"/>
                  </a:lnTo>
                  <a:lnTo>
                    <a:pt x="2296984" y="1120968"/>
                  </a:lnTo>
                  <a:lnTo>
                    <a:pt x="2067286" y="1065188"/>
                  </a:lnTo>
                  <a:lnTo>
                    <a:pt x="1837587" y="1000569"/>
                  </a:lnTo>
                  <a:lnTo>
                    <a:pt x="1607889" y="924988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" name="pl41"/>
            <p:cNvSpPr/>
            <p:nvPr/>
          </p:nvSpPr>
          <p:spPr>
            <a:xfrm>
              <a:off x="6644996" y="2601297"/>
              <a:ext cx="4593969" cy="2162870"/>
            </a:xfrm>
            <a:custGeom>
              <a:avLst/>
              <a:gdLst/>
              <a:ahLst/>
              <a:cxnLst/>
              <a:rect l="0" t="0" r="0" b="0"/>
              <a:pathLst>
                <a:path w="4593969" h="2162870">
                  <a:moveTo>
                    <a:pt x="0" y="0"/>
                  </a:moveTo>
                  <a:lnTo>
                    <a:pt x="229698" y="181169"/>
                  </a:lnTo>
                  <a:lnTo>
                    <a:pt x="459396" y="304036"/>
                  </a:lnTo>
                  <a:lnTo>
                    <a:pt x="689095" y="434425"/>
                  </a:lnTo>
                  <a:lnTo>
                    <a:pt x="918793" y="600316"/>
                  </a:lnTo>
                  <a:lnTo>
                    <a:pt x="1148492" y="793744"/>
                  </a:lnTo>
                  <a:lnTo>
                    <a:pt x="1378190" y="976937"/>
                  </a:lnTo>
                  <a:lnTo>
                    <a:pt x="1607889" y="1139038"/>
                  </a:lnTo>
                  <a:lnTo>
                    <a:pt x="1837587" y="1284347"/>
                  </a:lnTo>
                  <a:lnTo>
                    <a:pt x="2067286" y="1412414"/>
                  </a:lnTo>
                  <a:lnTo>
                    <a:pt x="2296984" y="1526632"/>
                  </a:lnTo>
                  <a:lnTo>
                    <a:pt x="2526683" y="1631512"/>
                  </a:lnTo>
                  <a:lnTo>
                    <a:pt x="2756381" y="1723889"/>
                  </a:lnTo>
                  <a:lnTo>
                    <a:pt x="2986080" y="1805566"/>
                  </a:lnTo>
                  <a:lnTo>
                    <a:pt x="3215778" y="1877367"/>
                  </a:lnTo>
                  <a:lnTo>
                    <a:pt x="3445477" y="1941204"/>
                  </a:lnTo>
                  <a:lnTo>
                    <a:pt x="3675175" y="1998550"/>
                  </a:lnTo>
                  <a:lnTo>
                    <a:pt x="3904874" y="2048015"/>
                  </a:lnTo>
                  <a:lnTo>
                    <a:pt x="4134572" y="2090742"/>
                  </a:lnTo>
                  <a:lnTo>
                    <a:pt x="4364271" y="2129420"/>
                  </a:lnTo>
                  <a:lnTo>
                    <a:pt x="4593969" y="2162870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2"/>
            <p:cNvSpPr/>
            <p:nvPr/>
          </p:nvSpPr>
          <p:spPr>
            <a:xfrm>
              <a:off x="6644996" y="2601297"/>
              <a:ext cx="4593969" cy="2073042"/>
            </a:xfrm>
            <a:custGeom>
              <a:avLst/>
              <a:gdLst/>
              <a:ahLst/>
              <a:cxnLst/>
              <a:rect l="0" t="0" r="0" b="0"/>
              <a:pathLst>
                <a:path w="4593969" h="2073042">
                  <a:moveTo>
                    <a:pt x="0" y="0"/>
                  </a:moveTo>
                  <a:lnTo>
                    <a:pt x="229698" y="181169"/>
                  </a:lnTo>
                  <a:lnTo>
                    <a:pt x="459396" y="304036"/>
                  </a:lnTo>
                  <a:lnTo>
                    <a:pt x="689095" y="434425"/>
                  </a:lnTo>
                  <a:lnTo>
                    <a:pt x="918793" y="547691"/>
                  </a:lnTo>
                  <a:lnTo>
                    <a:pt x="1148492" y="640063"/>
                  </a:lnTo>
                  <a:lnTo>
                    <a:pt x="1378190" y="725497"/>
                  </a:lnTo>
                  <a:lnTo>
                    <a:pt x="1607889" y="850665"/>
                  </a:lnTo>
                  <a:lnTo>
                    <a:pt x="1837587" y="1013853"/>
                  </a:lnTo>
                  <a:lnTo>
                    <a:pt x="2067286" y="1161749"/>
                  </a:lnTo>
                  <a:lnTo>
                    <a:pt x="2296984" y="1294287"/>
                  </a:lnTo>
                  <a:lnTo>
                    <a:pt x="2526683" y="1417148"/>
                  </a:lnTo>
                  <a:lnTo>
                    <a:pt x="2756381" y="1526345"/>
                  </a:lnTo>
                  <a:lnTo>
                    <a:pt x="2986080" y="1623846"/>
                  </a:lnTo>
                  <a:lnTo>
                    <a:pt x="3215778" y="1710693"/>
                  </a:lnTo>
                  <a:lnTo>
                    <a:pt x="3445477" y="1789050"/>
                  </a:lnTo>
                  <a:lnTo>
                    <a:pt x="3675175" y="1860337"/>
                  </a:lnTo>
                  <a:lnTo>
                    <a:pt x="3904874" y="1923131"/>
                  </a:lnTo>
                  <a:lnTo>
                    <a:pt x="4134572" y="1978305"/>
                  </a:lnTo>
                  <a:lnTo>
                    <a:pt x="4364271" y="2028526"/>
                  </a:lnTo>
                  <a:lnTo>
                    <a:pt x="4593969" y="2073042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3"/>
            <p:cNvSpPr/>
            <p:nvPr/>
          </p:nvSpPr>
          <p:spPr>
            <a:xfrm>
              <a:off x="6644996" y="2601297"/>
              <a:ext cx="4593969" cy="1117145"/>
            </a:xfrm>
            <a:custGeom>
              <a:avLst/>
              <a:gdLst/>
              <a:ahLst/>
              <a:cxnLst/>
              <a:rect l="0" t="0" r="0" b="0"/>
              <a:pathLst>
                <a:path w="4593969" h="1117145">
                  <a:moveTo>
                    <a:pt x="0" y="0"/>
                  </a:moveTo>
                  <a:lnTo>
                    <a:pt x="229698" y="181169"/>
                  </a:lnTo>
                  <a:lnTo>
                    <a:pt x="459396" y="304036"/>
                  </a:lnTo>
                  <a:lnTo>
                    <a:pt x="689095" y="434425"/>
                  </a:lnTo>
                  <a:lnTo>
                    <a:pt x="918793" y="547691"/>
                  </a:lnTo>
                  <a:lnTo>
                    <a:pt x="1148492" y="640063"/>
                  </a:lnTo>
                  <a:lnTo>
                    <a:pt x="1378190" y="725497"/>
                  </a:lnTo>
                  <a:lnTo>
                    <a:pt x="1607889" y="795992"/>
                  </a:lnTo>
                  <a:lnTo>
                    <a:pt x="1837587" y="854266"/>
                  </a:lnTo>
                  <a:lnTo>
                    <a:pt x="2067286" y="900394"/>
                  </a:lnTo>
                  <a:lnTo>
                    <a:pt x="2296984" y="937939"/>
                  </a:lnTo>
                  <a:lnTo>
                    <a:pt x="2526683" y="971266"/>
                  </a:lnTo>
                  <a:lnTo>
                    <a:pt x="2756381" y="996962"/>
                  </a:lnTo>
                  <a:lnTo>
                    <a:pt x="2986080" y="1017160"/>
                  </a:lnTo>
                  <a:lnTo>
                    <a:pt x="3215778" y="1033307"/>
                  </a:lnTo>
                  <a:lnTo>
                    <a:pt x="3445477" y="1047736"/>
                  </a:lnTo>
                  <a:lnTo>
                    <a:pt x="3675175" y="1061777"/>
                  </a:lnTo>
                  <a:lnTo>
                    <a:pt x="3904874" y="1074276"/>
                  </a:lnTo>
                  <a:lnTo>
                    <a:pt x="4134572" y="1086329"/>
                  </a:lnTo>
                  <a:lnTo>
                    <a:pt x="4364271" y="1100955"/>
                  </a:lnTo>
                  <a:lnTo>
                    <a:pt x="4593969" y="1117145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4"/>
            <p:cNvSpPr/>
            <p:nvPr/>
          </p:nvSpPr>
          <p:spPr>
            <a:xfrm>
              <a:off x="11205891" y="3685367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5"/>
            <p:cNvSpPr/>
            <p:nvPr/>
          </p:nvSpPr>
          <p:spPr>
            <a:xfrm>
              <a:off x="11205891" y="4731093"/>
              <a:ext cx="66150" cy="66150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6"/>
            <p:cNvSpPr/>
            <p:nvPr/>
          </p:nvSpPr>
          <p:spPr>
            <a:xfrm>
              <a:off x="11205891" y="4641264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tx47"/>
            <p:cNvSpPr/>
            <p:nvPr/>
          </p:nvSpPr>
          <p:spPr>
            <a:xfrm>
              <a:off x="8071727" y="1491818"/>
              <a:ext cx="1740507" cy="168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PM2.5 emissions</a:t>
              </a:r>
            </a:p>
          </p:txBody>
        </p:sp>
        <p:sp>
          <p:nvSpPr>
            <p:cNvPr id="50" name="pl48"/>
            <p:cNvSpPr/>
            <p:nvPr/>
          </p:nvSpPr>
          <p:spPr>
            <a:xfrm>
              <a:off x="1336471" y="6522690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9"/>
            <p:cNvSpPr/>
            <p:nvPr/>
          </p:nvSpPr>
          <p:spPr>
            <a:xfrm>
              <a:off x="1336471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0"/>
            <p:cNvSpPr/>
            <p:nvPr/>
          </p:nvSpPr>
          <p:spPr>
            <a:xfrm>
              <a:off x="3633456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1"/>
            <p:cNvSpPr/>
            <p:nvPr/>
          </p:nvSpPr>
          <p:spPr>
            <a:xfrm>
              <a:off x="5930441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52"/>
            <p:cNvSpPr/>
            <p:nvPr/>
          </p:nvSpPr>
          <p:spPr>
            <a:xfrm>
              <a:off x="1082198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3379183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5676168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57" name="pl55"/>
            <p:cNvSpPr/>
            <p:nvPr/>
          </p:nvSpPr>
          <p:spPr>
            <a:xfrm>
              <a:off x="6644996" y="6522690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6"/>
            <p:cNvSpPr/>
            <p:nvPr/>
          </p:nvSpPr>
          <p:spPr>
            <a:xfrm>
              <a:off x="6644996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7"/>
            <p:cNvSpPr/>
            <p:nvPr/>
          </p:nvSpPr>
          <p:spPr>
            <a:xfrm>
              <a:off x="8941981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8"/>
            <p:cNvSpPr/>
            <p:nvPr/>
          </p:nvSpPr>
          <p:spPr>
            <a:xfrm>
              <a:off x="11238966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tx59"/>
            <p:cNvSpPr/>
            <p:nvPr/>
          </p:nvSpPr>
          <p:spPr>
            <a:xfrm>
              <a:off x="6390724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8687708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0984693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6415374" y="6440481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6415374" y="4874654"/>
              <a:ext cx="127136" cy="160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6415374" y="3305143"/>
              <a:ext cx="127136" cy="160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6415374" y="1731168"/>
              <a:ext cx="127136" cy="1646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1106849" y="6440481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979713" y="5276668"/>
              <a:ext cx="254272" cy="1646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979713" y="4113077"/>
              <a:ext cx="254272" cy="1648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852576" y="2949822"/>
              <a:ext cx="381409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852576" y="1786343"/>
              <a:ext cx="381409" cy="1648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160</a:t>
              </a:r>
            </a:p>
          </p:txBody>
        </p:sp>
      </p:grpSp>
      <p:sp>
        <p:nvSpPr>
          <p:cNvPr id="73" name="Title 1">
            <a:extLst>
              <a:ext uri="{FF2B5EF4-FFF2-40B4-BE49-F238E27FC236}">
                <a16:creationId xmlns:a16="http://schemas.microsoft.com/office/drawing/2014/main" id="{D073225C-AFE6-0947-800B-B559EAE9A852}"/>
              </a:ext>
            </a:extLst>
          </p:cNvPr>
          <p:cNvSpPr txBox="1">
            <a:spLocks/>
          </p:cNvSpPr>
          <p:nvPr/>
        </p:nvSpPr>
        <p:spPr bwMode="auto">
          <a:xfrm>
            <a:off x="864000" y="165709"/>
            <a:ext cx="9035374" cy="60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2203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84406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26609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68812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kern="0" dirty="0"/>
              <a:t>Without action, pollutant emissions are set to rise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1790" y="1018447"/>
            <a:ext cx="10672139" cy="5839552"/>
            <a:chOff x="851790" y="1018447"/>
            <a:chExt cx="10672139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2709336" y="1109887"/>
              <a:ext cx="8688725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2709336" y="5046471"/>
              <a:ext cx="8688725" cy="0"/>
            </a:xfrm>
            <a:custGeom>
              <a:avLst/>
              <a:gdLst/>
              <a:ahLst/>
              <a:cxnLst/>
              <a:rect l="0" t="0" r="0" b="0"/>
              <a:pathLst>
                <a:path w="8688725">
                  <a:moveTo>
                    <a:pt x="0" y="0"/>
                  </a:moveTo>
                  <a:lnTo>
                    <a:pt x="8688725" y="0"/>
                  </a:lnTo>
                  <a:lnTo>
                    <a:pt x="86887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2709336" y="2586106"/>
              <a:ext cx="8688725" cy="0"/>
            </a:xfrm>
            <a:custGeom>
              <a:avLst/>
              <a:gdLst/>
              <a:ahLst/>
              <a:cxnLst/>
              <a:rect l="0" t="0" r="0" b="0"/>
              <a:pathLst>
                <a:path w="8688725">
                  <a:moveTo>
                    <a:pt x="0" y="0"/>
                  </a:moveTo>
                  <a:lnTo>
                    <a:pt x="8688725" y="0"/>
                  </a:lnTo>
                  <a:lnTo>
                    <a:pt x="86887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4849417" y="5046471"/>
              <a:ext cx="3566800" cy="0"/>
            </a:xfrm>
            <a:custGeom>
              <a:avLst/>
              <a:gdLst/>
              <a:ahLst/>
              <a:cxnLst/>
              <a:rect l="0" t="0" r="0" b="0"/>
              <a:pathLst>
                <a:path w="3566800">
                  <a:moveTo>
                    <a:pt x="0" y="0"/>
                  </a:moveTo>
                  <a:lnTo>
                    <a:pt x="3566800" y="0"/>
                  </a:lnTo>
                </a:path>
              </a:pathLst>
            </a:custGeom>
            <a:ln w="216810" cap="flat">
              <a:solidFill>
                <a:srgbClr val="F68B33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849417" y="5046471"/>
              <a:ext cx="3566800" cy="0"/>
            </a:xfrm>
            <a:custGeom>
              <a:avLst/>
              <a:gdLst/>
              <a:ahLst/>
              <a:cxnLst/>
              <a:rect l="0" t="0" r="0" b="0"/>
              <a:pathLst>
                <a:path w="3566800">
                  <a:moveTo>
                    <a:pt x="0" y="0"/>
                  </a:moveTo>
                  <a:lnTo>
                    <a:pt x="3566800" y="0"/>
                  </a:lnTo>
                </a:path>
              </a:pathLst>
            </a:custGeom>
            <a:ln w="216810" cap="flat">
              <a:solidFill>
                <a:srgbClr val="F68B33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849417" y="5046471"/>
              <a:ext cx="3566800" cy="0"/>
            </a:xfrm>
            <a:custGeom>
              <a:avLst/>
              <a:gdLst/>
              <a:ahLst/>
              <a:cxnLst/>
              <a:rect l="0" t="0" r="0" b="0"/>
              <a:pathLst>
                <a:path w="3566800">
                  <a:moveTo>
                    <a:pt x="0" y="0"/>
                  </a:moveTo>
                  <a:lnTo>
                    <a:pt x="3566800" y="0"/>
                  </a:lnTo>
                </a:path>
              </a:pathLst>
            </a:custGeom>
            <a:ln w="216810" cap="flat">
              <a:solidFill>
                <a:srgbClr val="F68B33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5562777" y="2586106"/>
              <a:ext cx="2140080" cy="0"/>
            </a:xfrm>
            <a:custGeom>
              <a:avLst/>
              <a:gdLst/>
              <a:ahLst/>
              <a:cxnLst/>
              <a:rect l="0" t="0" r="0" b="0"/>
              <a:pathLst>
                <a:path w="2140080">
                  <a:moveTo>
                    <a:pt x="0" y="0"/>
                  </a:moveTo>
                  <a:lnTo>
                    <a:pt x="2140080" y="0"/>
                  </a:lnTo>
                </a:path>
              </a:pathLst>
            </a:custGeom>
            <a:ln w="216810" cap="flat">
              <a:solidFill>
                <a:srgbClr val="A02226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5562777" y="2586106"/>
              <a:ext cx="2140080" cy="0"/>
            </a:xfrm>
            <a:custGeom>
              <a:avLst/>
              <a:gdLst/>
              <a:ahLst/>
              <a:cxnLst/>
              <a:rect l="0" t="0" r="0" b="0"/>
              <a:pathLst>
                <a:path w="2140080">
                  <a:moveTo>
                    <a:pt x="0" y="0"/>
                  </a:moveTo>
                  <a:lnTo>
                    <a:pt x="2140080" y="0"/>
                  </a:lnTo>
                </a:path>
              </a:pathLst>
            </a:custGeom>
            <a:ln w="216810" cap="flat">
              <a:solidFill>
                <a:srgbClr val="A02226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4849417" y="5046471"/>
              <a:ext cx="3566800" cy="0"/>
            </a:xfrm>
            <a:custGeom>
              <a:avLst/>
              <a:gdLst/>
              <a:ahLst/>
              <a:cxnLst/>
              <a:rect l="0" t="0" r="0" b="0"/>
              <a:pathLst>
                <a:path w="3566800">
                  <a:moveTo>
                    <a:pt x="0" y="0"/>
                  </a:moveTo>
                  <a:lnTo>
                    <a:pt x="3566800" y="0"/>
                  </a:lnTo>
                </a:path>
              </a:pathLst>
            </a:custGeom>
            <a:ln w="216810" cap="flat">
              <a:solidFill>
                <a:srgbClr val="F68B33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4849417" y="5046471"/>
              <a:ext cx="3566800" cy="0"/>
            </a:xfrm>
            <a:custGeom>
              <a:avLst/>
              <a:gdLst/>
              <a:ahLst/>
              <a:cxnLst/>
              <a:rect l="0" t="0" r="0" b="0"/>
              <a:pathLst>
                <a:path w="3566800">
                  <a:moveTo>
                    <a:pt x="0" y="0"/>
                  </a:moveTo>
                  <a:lnTo>
                    <a:pt x="3566800" y="0"/>
                  </a:lnTo>
                </a:path>
              </a:pathLst>
            </a:custGeom>
            <a:ln w="216810" cap="flat">
              <a:solidFill>
                <a:srgbClr val="F68B33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5562777" y="2586106"/>
              <a:ext cx="2140080" cy="0"/>
            </a:xfrm>
            <a:custGeom>
              <a:avLst/>
              <a:gdLst/>
              <a:ahLst/>
              <a:cxnLst/>
              <a:rect l="0" t="0" r="0" b="0"/>
              <a:pathLst>
                <a:path w="2140080">
                  <a:moveTo>
                    <a:pt x="0" y="0"/>
                  </a:moveTo>
                  <a:lnTo>
                    <a:pt x="2140080" y="0"/>
                  </a:lnTo>
                </a:path>
              </a:pathLst>
            </a:custGeom>
            <a:ln w="216810" cap="flat">
              <a:solidFill>
                <a:srgbClr val="A02226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4849417" y="5046471"/>
              <a:ext cx="3566800" cy="0"/>
            </a:xfrm>
            <a:custGeom>
              <a:avLst/>
              <a:gdLst/>
              <a:ahLst/>
              <a:cxnLst/>
              <a:rect l="0" t="0" r="0" b="0"/>
              <a:pathLst>
                <a:path w="3566800">
                  <a:moveTo>
                    <a:pt x="0" y="0"/>
                  </a:moveTo>
                  <a:lnTo>
                    <a:pt x="3566800" y="0"/>
                  </a:lnTo>
                </a:path>
              </a:pathLst>
            </a:custGeom>
            <a:ln w="216810" cap="flat">
              <a:solidFill>
                <a:srgbClr val="F68B33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5562777" y="2586106"/>
              <a:ext cx="2140080" cy="0"/>
            </a:xfrm>
            <a:custGeom>
              <a:avLst/>
              <a:gdLst/>
              <a:ahLst/>
              <a:cxnLst/>
              <a:rect l="0" t="0" r="0" b="0"/>
              <a:pathLst>
                <a:path w="2140080">
                  <a:moveTo>
                    <a:pt x="0" y="0"/>
                  </a:moveTo>
                  <a:lnTo>
                    <a:pt x="2140080" y="0"/>
                  </a:lnTo>
                </a:path>
              </a:pathLst>
            </a:custGeom>
            <a:ln w="216810" cap="flat">
              <a:solidFill>
                <a:srgbClr val="A02226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562777" y="2586106"/>
              <a:ext cx="2140080" cy="0"/>
            </a:xfrm>
            <a:custGeom>
              <a:avLst/>
              <a:gdLst/>
              <a:ahLst/>
              <a:cxnLst/>
              <a:rect l="0" t="0" r="0" b="0"/>
              <a:pathLst>
                <a:path w="2140080">
                  <a:moveTo>
                    <a:pt x="0" y="0"/>
                  </a:moveTo>
                  <a:lnTo>
                    <a:pt x="2140080" y="0"/>
                  </a:lnTo>
                </a:path>
              </a:pathLst>
            </a:custGeom>
            <a:ln w="216810" cap="flat">
              <a:solidFill>
                <a:srgbClr val="A02226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5562777" y="2586106"/>
              <a:ext cx="2140080" cy="0"/>
            </a:xfrm>
            <a:custGeom>
              <a:avLst/>
              <a:gdLst/>
              <a:ahLst/>
              <a:cxnLst/>
              <a:rect l="0" t="0" r="0" b="0"/>
              <a:pathLst>
                <a:path w="2140080">
                  <a:moveTo>
                    <a:pt x="0" y="0"/>
                  </a:moveTo>
                  <a:lnTo>
                    <a:pt x="2140080" y="0"/>
                  </a:lnTo>
                </a:path>
              </a:pathLst>
            </a:custGeom>
            <a:ln w="216810" cap="flat">
              <a:solidFill>
                <a:srgbClr val="A02226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4849417" y="5046471"/>
              <a:ext cx="3566800" cy="0"/>
            </a:xfrm>
            <a:custGeom>
              <a:avLst/>
              <a:gdLst/>
              <a:ahLst/>
              <a:cxnLst/>
              <a:rect l="0" t="0" r="0" b="0"/>
              <a:pathLst>
                <a:path w="3566800">
                  <a:moveTo>
                    <a:pt x="0" y="0"/>
                  </a:moveTo>
                  <a:lnTo>
                    <a:pt x="3566800" y="0"/>
                  </a:lnTo>
                </a:path>
              </a:pathLst>
            </a:custGeom>
            <a:ln w="216810" cap="flat">
              <a:solidFill>
                <a:srgbClr val="F68B33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1"/>
            <p:cNvSpPr/>
            <p:nvPr/>
          </p:nvSpPr>
          <p:spPr>
            <a:xfrm>
              <a:off x="6190333" y="4960667"/>
              <a:ext cx="171607" cy="171607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2"/>
            <p:cNvSpPr/>
            <p:nvPr/>
          </p:nvSpPr>
          <p:spPr>
            <a:xfrm>
              <a:off x="6903693" y="2500303"/>
              <a:ext cx="171607" cy="171607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3"/>
            <p:cNvSpPr/>
            <p:nvPr/>
          </p:nvSpPr>
          <p:spPr>
            <a:xfrm>
              <a:off x="4136057" y="1410526"/>
              <a:ext cx="1880936" cy="874942"/>
            </a:xfrm>
            <a:custGeom>
              <a:avLst/>
              <a:gdLst/>
              <a:ahLst/>
              <a:cxnLst/>
              <a:rect l="0" t="0" r="0" b="0"/>
              <a:pathLst>
                <a:path w="1880936" h="874942">
                  <a:moveTo>
                    <a:pt x="27431" y="874942"/>
                  </a:moveTo>
                  <a:lnTo>
                    <a:pt x="1853504" y="874942"/>
                  </a:lnTo>
                  <a:lnTo>
                    <a:pt x="1852400" y="874920"/>
                  </a:lnTo>
                  <a:lnTo>
                    <a:pt x="1856811" y="874742"/>
                  </a:lnTo>
                  <a:lnTo>
                    <a:pt x="1861137" y="873859"/>
                  </a:lnTo>
                  <a:lnTo>
                    <a:pt x="1865264" y="872293"/>
                  </a:lnTo>
                  <a:lnTo>
                    <a:pt x="1869088" y="870086"/>
                  </a:lnTo>
                  <a:lnTo>
                    <a:pt x="1872507" y="867294"/>
                  </a:lnTo>
                  <a:lnTo>
                    <a:pt x="1875435" y="863990"/>
                  </a:lnTo>
                  <a:lnTo>
                    <a:pt x="1877794" y="860258"/>
                  </a:lnTo>
                  <a:lnTo>
                    <a:pt x="1879525" y="856197"/>
                  </a:lnTo>
                  <a:lnTo>
                    <a:pt x="1880581" y="851910"/>
                  </a:lnTo>
                  <a:lnTo>
                    <a:pt x="1880936" y="847510"/>
                  </a:lnTo>
                  <a:lnTo>
                    <a:pt x="1880936" y="27432"/>
                  </a:lnTo>
                  <a:lnTo>
                    <a:pt x="1880581" y="23031"/>
                  </a:lnTo>
                  <a:lnTo>
                    <a:pt x="1879525" y="18745"/>
                  </a:lnTo>
                  <a:lnTo>
                    <a:pt x="1877794" y="14683"/>
                  </a:lnTo>
                  <a:lnTo>
                    <a:pt x="1875435" y="10952"/>
                  </a:lnTo>
                  <a:lnTo>
                    <a:pt x="1872507" y="7647"/>
                  </a:lnTo>
                  <a:lnTo>
                    <a:pt x="1869088" y="4855"/>
                  </a:lnTo>
                  <a:lnTo>
                    <a:pt x="1865264" y="2648"/>
                  </a:lnTo>
                  <a:lnTo>
                    <a:pt x="1861137" y="1083"/>
                  </a:lnTo>
                  <a:lnTo>
                    <a:pt x="1856811" y="200"/>
                  </a:lnTo>
                  <a:lnTo>
                    <a:pt x="18535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847510"/>
                  </a:lnTo>
                  <a:lnTo>
                    <a:pt x="88" y="845303"/>
                  </a:lnTo>
                  <a:lnTo>
                    <a:pt x="88" y="849717"/>
                  </a:lnTo>
                  <a:lnTo>
                    <a:pt x="797" y="854075"/>
                  </a:lnTo>
                  <a:lnTo>
                    <a:pt x="2195" y="858262"/>
                  </a:lnTo>
                  <a:lnTo>
                    <a:pt x="4246" y="862171"/>
                  </a:lnTo>
                  <a:lnTo>
                    <a:pt x="6898" y="865701"/>
                  </a:lnTo>
                  <a:lnTo>
                    <a:pt x="10082" y="868759"/>
                  </a:lnTo>
                  <a:lnTo>
                    <a:pt x="13715" y="871267"/>
                  </a:lnTo>
                  <a:lnTo>
                    <a:pt x="17704" y="873159"/>
                  </a:lnTo>
                  <a:lnTo>
                    <a:pt x="21944" y="874388"/>
                  </a:lnTo>
                  <a:lnTo>
                    <a:pt x="26327" y="8749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tx24"/>
            <p:cNvSpPr/>
            <p:nvPr/>
          </p:nvSpPr>
          <p:spPr>
            <a:xfrm>
              <a:off x="4181777" y="1453182"/>
              <a:ext cx="247650" cy="1214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We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4475297" y="1452940"/>
              <a:ext cx="623961" cy="1217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estimate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5145129" y="1483332"/>
              <a:ext cx="183641" cy="913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374640" y="1449716"/>
              <a:ext cx="596633" cy="1249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average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389388" y="1662702"/>
              <a:ext cx="403721" cy="1214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AU" sz="1300" b="1" dirty="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rigid </a:t>
              </a:r>
              <a:r>
                <a:rPr sz="1300" b="1" dirty="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truck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5034928" y="1665766"/>
              <a:ext cx="229269" cy="1184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5310067" y="1662299"/>
              <a:ext cx="412991" cy="1218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reach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4181777" y="1868595"/>
              <a:ext cx="348499" cy="125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TCO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4576146" y="1839896"/>
              <a:ext cx="403721" cy="1538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parity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5025737" y="1871739"/>
              <a:ext cx="514083" cy="1219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around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4181777" y="2084080"/>
              <a:ext cx="789545" cy="1191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2026-2029</a:t>
              </a:r>
            </a:p>
          </p:txBody>
        </p:sp>
        <p:sp>
          <p:nvSpPr>
            <p:cNvPr id="38" name="pg36"/>
            <p:cNvSpPr/>
            <p:nvPr/>
          </p:nvSpPr>
          <p:spPr>
            <a:xfrm>
              <a:off x="6765114" y="3870891"/>
              <a:ext cx="1651102" cy="874942"/>
            </a:xfrm>
            <a:custGeom>
              <a:avLst/>
              <a:gdLst/>
              <a:ahLst/>
              <a:cxnLst/>
              <a:rect l="0" t="0" r="0" b="0"/>
              <a:pathLst>
                <a:path w="1651102" h="874942">
                  <a:moveTo>
                    <a:pt x="27431" y="874942"/>
                  </a:moveTo>
                  <a:lnTo>
                    <a:pt x="1623670" y="874942"/>
                  </a:lnTo>
                  <a:lnTo>
                    <a:pt x="1622566" y="874920"/>
                  </a:lnTo>
                  <a:lnTo>
                    <a:pt x="1626977" y="874742"/>
                  </a:lnTo>
                  <a:lnTo>
                    <a:pt x="1631303" y="873859"/>
                  </a:lnTo>
                  <a:lnTo>
                    <a:pt x="1635430" y="872293"/>
                  </a:lnTo>
                  <a:lnTo>
                    <a:pt x="1639254" y="870086"/>
                  </a:lnTo>
                  <a:lnTo>
                    <a:pt x="1642673" y="867294"/>
                  </a:lnTo>
                  <a:lnTo>
                    <a:pt x="1645601" y="863990"/>
                  </a:lnTo>
                  <a:lnTo>
                    <a:pt x="1647960" y="860258"/>
                  </a:lnTo>
                  <a:lnTo>
                    <a:pt x="1649691" y="856197"/>
                  </a:lnTo>
                  <a:lnTo>
                    <a:pt x="1650747" y="851910"/>
                  </a:lnTo>
                  <a:lnTo>
                    <a:pt x="1651102" y="847510"/>
                  </a:lnTo>
                  <a:lnTo>
                    <a:pt x="1651102" y="27432"/>
                  </a:lnTo>
                  <a:lnTo>
                    <a:pt x="1650747" y="23031"/>
                  </a:lnTo>
                  <a:lnTo>
                    <a:pt x="1649691" y="18745"/>
                  </a:lnTo>
                  <a:lnTo>
                    <a:pt x="1647960" y="14683"/>
                  </a:lnTo>
                  <a:lnTo>
                    <a:pt x="1645601" y="10952"/>
                  </a:lnTo>
                  <a:lnTo>
                    <a:pt x="1642673" y="7647"/>
                  </a:lnTo>
                  <a:lnTo>
                    <a:pt x="1639254" y="4855"/>
                  </a:lnTo>
                  <a:lnTo>
                    <a:pt x="1635430" y="2648"/>
                  </a:lnTo>
                  <a:lnTo>
                    <a:pt x="1631303" y="1083"/>
                  </a:lnTo>
                  <a:lnTo>
                    <a:pt x="1626977" y="200"/>
                  </a:lnTo>
                  <a:lnTo>
                    <a:pt x="16236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847510"/>
                  </a:lnTo>
                  <a:lnTo>
                    <a:pt x="88" y="845303"/>
                  </a:lnTo>
                  <a:lnTo>
                    <a:pt x="88" y="849717"/>
                  </a:lnTo>
                  <a:lnTo>
                    <a:pt x="797" y="854075"/>
                  </a:lnTo>
                  <a:lnTo>
                    <a:pt x="2195" y="858262"/>
                  </a:lnTo>
                  <a:lnTo>
                    <a:pt x="4246" y="862171"/>
                  </a:lnTo>
                  <a:lnTo>
                    <a:pt x="6898" y="865701"/>
                  </a:lnTo>
                  <a:lnTo>
                    <a:pt x="10082" y="868759"/>
                  </a:lnTo>
                  <a:lnTo>
                    <a:pt x="13715" y="871267"/>
                  </a:lnTo>
                  <a:lnTo>
                    <a:pt x="17704" y="873159"/>
                  </a:lnTo>
                  <a:lnTo>
                    <a:pt x="21944" y="874388"/>
                  </a:lnTo>
                  <a:lnTo>
                    <a:pt x="26327" y="8749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tx37"/>
            <p:cNvSpPr/>
            <p:nvPr/>
          </p:nvSpPr>
          <p:spPr>
            <a:xfrm>
              <a:off x="7204720" y="3913144"/>
              <a:ext cx="293761" cy="1218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And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7544352" y="3943697"/>
              <a:ext cx="183641" cy="913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7773863" y="3910081"/>
              <a:ext cx="596633" cy="1249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average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6810834" y="4121939"/>
              <a:ext cx="834931" cy="1226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articulated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691636" y="4123067"/>
              <a:ext cx="403721" cy="1214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truck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8141227" y="4126131"/>
              <a:ext cx="229269" cy="1184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7113544" y="4332184"/>
              <a:ext cx="412991" cy="1218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reach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7572406" y="4328959"/>
              <a:ext cx="348499" cy="125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TCO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7966776" y="4300260"/>
              <a:ext cx="403721" cy="1538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parity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7204639" y="4541623"/>
              <a:ext cx="514083" cy="1219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around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764593" y="4544606"/>
              <a:ext cx="605904" cy="1189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2025-30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853618" y="4959351"/>
              <a:ext cx="1753232" cy="169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1412728" y="2452998"/>
              <a:ext cx="1194122" cy="2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52" name="pl50"/>
            <p:cNvSpPr/>
            <p:nvPr/>
          </p:nvSpPr>
          <p:spPr>
            <a:xfrm>
              <a:off x="2709336" y="6522690"/>
              <a:ext cx="8688725" cy="0"/>
            </a:xfrm>
            <a:custGeom>
              <a:avLst/>
              <a:gdLst/>
              <a:ahLst/>
              <a:cxnLst/>
              <a:rect l="0" t="0" r="0" b="0"/>
              <a:pathLst>
                <a:path w="8688725">
                  <a:moveTo>
                    <a:pt x="0" y="0"/>
                  </a:moveTo>
                  <a:lnTo>
                    <a:pt x="8688725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1"/>
            <p:cNvSpPr/>
            <p:nvPr/>
          </p:nvSpPr>
          <p:spPr>
            <a:xfrm>
              <a:off x="2709336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2"/>
            <p:cNvSpPr/>
            <p:nvPr/>
          </p:nvSpPr>
          <p:spPr>
            <a:xfrm>
              <a:off x="4849417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3"/>
            <p:cNvSpPr/>
            <p:nvPr/>
          </p:nvSpPr>
          <p:spPr>
            <a:xfrm>
              <a:off x="6989497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4"/>
            <p:cNvSpPr/>
            <p:nvPr/>
          </p:nvSpPr>
          <p:spPr>
            <a:xfrm>
              <a:off x="9129577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5"/>
            <p:cNvSpPr/>
            <p:nvPr/>
          </p:nvSpPr>
          <p:spPr>
            <a:xfrm>
              <a:off x="11269657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6"/>
            <p:cNvSpPr/>
            <p:nvPr/>
          </p:nvSpPr>
          <p:spPr>
            <a:xfrm>
              <a:off x="2455064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2022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4595144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2025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6735224" y="6624171"/>
              <a:ext cx="508545" cy="1649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2028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8875304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2031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11015384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2034</a:t>
              </a:r>
            </a:p>
          </p:txBody>
        </p:sp>
      </p:grp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CFA0C13E-3281-FD44-9F56-94D5DFB2D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Estimated total cost of ownership parity point for rigid and articulated trucks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198D19C0-8FD4-EA41-9968-88B718B8298D}"/>
              </a:ext>
            </a:extLst>
          </p:cNvPr>
          <p:cNvSpPr txBox="1">
            <a:spLocks/>
          </p:cNvSpPr>
          <p:nvPr/>
        </p:nvSpPr>
        <p:spPr bwMode="auto">
          <a:xfrm>
            <a:off x="864000" y="165709"/>
            <a:ext cx="9035374" cy="60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2203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84406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26609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68812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kern="0" dirty="0"/>
              <a:t>Total cost of </a:t>
            </a:r>
            <a:r>
              <a:rPr lang="en-AU" kern="0" dirty="0" err="1"/>
              <a:t>owernship</a:t>
            </a:r>
            <a:r>
              <a:rPr lang="en-AU" kern="0" dirty="0"/>
              <a:t> parity is quickly approaching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1790" y="1491342"/>
            <a:ext cx="10656000" cy="5366657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2036150" y="1109887"/>
              <a:ext cx="9361911" cy="5141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2036150" y="1109887"/>
              <a:ext cx="0" cy="5141330"/>
            </a:xfrm>
            <a:custGeom>
              <a:avLst/>
              <a:gdLst/>
              <a:ahLst/>
              <a:cxnLst/>
              <a:rect l="0" t="0" r="0" b="0"/>
              <a:pathLst>
                <a:path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3880861" y="1109887"/>
              <a:ext cx="0" cy="5141330"/>
            </a:xfrm>
            <a:custGeom>
              <a:avLst/>
              <a:gdLst/>
              <a:ahLst/>
              <a:cxnLst/>
              <a:rect l="0" t="0" r="0" b="0"/>
              <a:pathLst>
                <a:path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5725573" y="1109887"/>
              <a:ext cx="0" cy="5141330"/>
            </a:xfrm>
            <a:custGeom>
              <a:avLst/>
              <a:gdLst/>
              <a:ahLst/>
              <a:cxnLst/>
              <a:rect l="0" t="0" r="0" b="0"/>
              <a:pathLst>
                <a:path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7570285" y="1109887"/>
              <a:ext cx="0" cy="5141330"/>
            </a:xfrm>
            <a:custGeom>
              <a:avLst/>
              <a:gdLst/>
              <a:ahLst/>
              <a:cxnLst/>
              <a:rect l="0" t="0" r="0" b="0"/>
              <a:pathLst>
                <a:path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9414996" y="1109887"/>
              <a:ext cx="0" cy="5141330"/>
            </a:xfrm>
            <a:custGeom>
              <a:avLst/>
              <a:gdLst/>
              <a:ahLst/>
              <a:cxnLst/>
              <a:rect l="0" t="0" r="0" b="0"/>
              <a:pathLst>
                <a:path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11259708" y="1109887"/>
              <a:ext cx="0" cy="5141330"/>
            </a:xfrm>
            <a:custGeom>
              <a:avLst/>
              <a:gdLst/>
              <a:ahLst/>
              <a:cxnLst/>
              <a:rect l="0" t="0" r="0" b="0"/>
              <a:pathLst>
                <a:path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2"/>
            <p:cNvSpPr/>
            <p:nvPr/>
          </p:nvSpPr>
          <p:spPr>
            <a:xfrm>
              <a:off x="2036150" y="1499382"/>
              <a:ext cx="7631044" cy="623191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3"/>
            <p:cNvSpPr/>
            <p:nvPr/>
          </p:nvSpPr>
          <p:spPr>
            <a:xfrm>
              <a:off x="2036150" y="2200473"/>
              <a:ext cx="3964157" cy="623191"/>
            </a:xfrm>
            <a:prstGeom prst="rect">
              <a:avLst/>
            </a:prstGeom>
            <a:solidFill>
              <a:srgbClr val="F68B33">
                <a:alpha val="94901"/>
              </a:srgbClr>
            </a:solidFill>
            <a:ln w="7143" cap="sq">
              <a:solidFill>
                <a:srgbClr val="F68B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4"/>
            <p:cNvSpPr/>
            <p:nvPr/>
          </p:nvSpPr>
          <p:spPr>
            <a:xfrm>
              <a:off x="2036150" y="2901563"/>
              <a:ext cx="1031270" cy="623191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5"/>
            <p:cNvSpPr/>
            <p:nvPr/>
          </p:nvSpPr>
          <p:spPr>
            <a:xfrm>
              <a:off x="2036150" y="3836351"/>
              <a:ext cx="1999072" cy="623191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6"/>
            <p:cNvSpPr/>
            <p:nvPr/>
          </p:nvSpPr>
          <p:spPr>
            <a:xfrm>
              <a:off x="2036150" y="4537441"/>
              <a:ext cx="1177029" cy="623191"/>
            </a:xfrm>
            <a:prstGeom prst="rect">
              <a:avLst/>
            </a:prstGeom>
            <a:solidFill>
              <a:srgbClr val="F68B33">
                <a:alpha val="94901"/>
              </a:srgbClr>
            </a:solidFill>
            <a:ln w="7143" cap="sq">
              <a:solidFill>
                <a:srgbClr val="F68B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7"/>
            <p:cNvSpPr/>
            <p:nvPr/>
          </p:nvSpPr>
          <p:spPr>
            <a:xfrm>
              <a:off x="2036150" y="5238532"/>
              <a:ext cx="266049" cy="623191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g18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gdLst/>
              <a:ahLst/>
              <a:cxnLst/>
              <a:rect l="0" t="0" r="0" b="0"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tx19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2" name="pg20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gdLst/>
              <a:ahLst/>
              <a:cxnLst/>
              <a:rect l="0" t="0" r="0" b="0"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tx21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4" name="pg22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gdLst/>
              <a:ahLst/>
              <a:cxnLst/>
              <a:rect l="0" t="0" r="0" b="0"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6" name="pg24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gdLst/>
              <a:ahLst/>
              <a:cxnLst/>
              <a:rect l="0" t="0" r="0" b="0"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tx25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8" name="pg26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gdLst/>
              <a:ahLst/>
              <a:cxnLst/>
              <a:rect l="0" t="0" r="0" b="0"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tx27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30" name="pg28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gdLst/>
              <a:ahLst/>
              <a:cxnLst/>
              <a:rect l="0" t="0" r="0" b="0"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tx29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32" name="pg30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gdLst/>
              <a:ahLst/>
              <a:cxnLst/>
              <a:rect l="0" t="0" r="0" b="0"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1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4" name="pg32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gdLst/>
              <a:ahLst/>
              <a:cxnLst/>
              <a:rect l="0" t="0" r="0" b="0"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tx33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6" name="pg34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gdLst/>
              <a:ahLst/>
              <a:cxnLst/>
              <a:rect l="0" t="0" r="0" b="0"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tx35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8" name="pg36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gdLst/>
              <a:ahLst/>
              <a:cxnLst/>
              <a:rect l="0" t="0" r="0" b="0"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tx37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gdLst/>
              <a:ahLst/>
              <a:cxnLst/>
              <a:rect l="0" t="0" r="0" b="0"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tx39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42" name="pg40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gdLst/>
              <a:ahLst/>
              <a:cxnLst/>
              <a:rect l="0" t="0" r="0" b="0"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tx41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44" name="pg42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gdLst/>
              <a:ahLst/>
              <a:cxnLst/>
              <a:rect l="0" t="0" r="0" b="0"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tx43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6" name="pg44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gdLst/>
              <a:ahLst/>
              <a:cxnLst/>
              <a:rect l="0" t="0" r="0" b="0"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tx45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8" name="pg46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gdLst/>
              <a:ahLst/>
              <a:cxnLst/>
              <a:rect l="0" t="0" r="0" b="0"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tx47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0" name="pg48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gdLst/>
              <a:ahLst/>
              <a:cxnLst/>
              <a:rect l="0" t="0" r="0" b="0"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tx49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2" name="pg50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gdLst/>
              <a:ahLst/>
              <a:cxnLst/>
              <a:rect l="0" t="0" r="0" b="0"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tx51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4" name="pg52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gdLst/>
              <a:ahLst/>
              <a:cxnLst/>
              <a:rect l="0" t="0" r="0" b="0"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tx53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6" name="pl54"/>
            <p:cNvSpPr/>
            <p:nvPr/>
          </p:nvSpPr>
          <p:spPr>
            <a:xfrm>
              <a:off x="2036150" y="1109887"/>
              <a:ext cx="0" cy="5141330"/>
            </a:xfrm>
            <a:custGeom>
              <a:avLst/>
              <a:gdLst/>
              <a:ahLst/>
              <a:cxnLst/>
              <a:rect l="0" t="0" r="0" b="0"/>
              <a:pathLst>
                <a:path h="5141330">
                  <a:moveTo>
                    <a:pt x="0" y="5141330"/>
                  </a:moveTo>
                  <a:lnTo>
                    <a:pt x="0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5"/>
            <p:cNvSpPr/>
            <p:nvPr/>
          </p:nvSpPr>
          <p:spPr>
            <a:xfrm>
              <a:off x="1412728" y="4592485"/>
              <a:ext cx="520935" cy="2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1323990" y="4885919"/>
              <a:ext cx="609674" cy="168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trucks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853618" y="2301839"/>
              <a:ext cx="1080045" cy="168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1323990" y="2548950"/>
              <a:ext cx="609674" cy="168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trucks</a:t>
              </a:r>
            </a:p>
          </p:txBody>
        </p:sp>
        <p:sp>
          <p:nvSpPr>
            <p:cNvPr id="61" name="pl59"/>
            <p:cNvSpPr/>
            <p:nvPr/>
          </p:nvSpPr>
          <p:spPr>
            <a:xfrm>
              <a:off x="1979213" y="4849037"/>
              <a:ext cx="56936" cy="0"/>
            </a:xfrm>
            <a:custGeom>
              <a:avLst/>
              <a:gdLst/>
              <a:ahLst/>
              <a:cxnLst/>
              <a:rect l="0" t="0" r="0" b="0"/>
              <a:pathLst>
                <a:path w="56936">
                  <a:moveTo>
                    <a:pt x="0" y="0"/>
                  </a:moveTo>
                  <a:lnTo>
                    <a:pt x="56936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0"/>
            <p:cNvSpPr/>
            <p:nvPr/>
          </p:nvSpPr>
          <p:spPr>
            <a:xfrm>
              <a:off x="1979213" y="2512069"/>
              <a:ext cx="56936" cy="0"/>
            </a:xfrm>
            <a:custGeom>
              <a:avLst/>
              <a:gdLst/>
              <a:ahLst/>
              <a:cxnLst/>
              <a:rect l="0" t="0" r="0" b="0"/>
              <a:pathLst>
                <a:path w="56936">
                  <a:moveTo>
                    <a:pt x="0" y="0"/>
                  </a:moveTo>
                  <a:lnTo>
                    <a:pt x="56936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tx61"/>
            <p:cNvSpPr/>
            <p:nvPr/>
          </p:nvSpPr>
          <p:spPr>
            <a:xfrm>
              <a:off x="1972581" y="6353480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3690157" y="6353480"/>
              <a:ext cx="381409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5439544" y="6323901"/>
              <a:ext cx="572058" cy="1937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1,000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7284256" y="6323901"/>
              <a:ext cx="572058" cy="1937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1,500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9128967" y="6323343"/>
              <a:ext cx="572058" cy="194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2,000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10973679" y="6323343"/>
              <a:ext cx="572058" cy="194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2,500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6031027" y="6574053"/>
              <a:ext cx="1372158" cy="2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CO2 (tonnes)</a:t>
              </a:r>
            </a:p>
          </p:txBody>
        </p:sp>
      </p:grp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CFC328E6-82E6-5149-A8EC-045F14551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Estimates lifetime greenhouse gas emissions (Mt CO2e) from heavy duty vehicles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A3CC19A0-31DA-0F43-B52A-855FD9F9340B}"/>
              </a:ext>
            </a:extLst>
          </p:cNvPr>
          <p:cNvSpPr txBox="1">
            <a:spLocks/>
          </p:cNvSpPr>
          <p:nvPr/>
        </p:nvSpPr>
        <p:spPr bwMode="auto">
          <a:xfrm>
            <a:off x="864000" y="165709"/>
            <a:ext cx="9035374" cy="60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2203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84406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26609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68812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kern="0" dirty="0"/>
              <a:t>Electric trucks produce significantly less carbon emissions than diesel alternatives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1790" y="1262742"/>
            <a:ext cx="10656000" cy="5595257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540775" y="1109888"/>
              <a:ext cx="9857286" cy="4884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540775" y="5994293"/>
              <a:ext cx="9857286" cy="0"/>
            </a:xfrm>
            <a:custGeom>
              <a:avLst/>
              <a:gdLst/>
              <a:ahLst/>
              <a:cxnLst/>
              <a:rect l="0" t="0" r="0" b="0"/>
              <a:pathLst>
                <a:path w="9857286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540775" y="5103140"/>
              <a:ext cx="9857286" cy="0"/>
            </a:xfrm>
            <a:custGeom>
              <a:avLst/>
              <a:gdLst/>
              <a:ahLst/>
              <a:cxnLst/>
              <a:rect l="0" t="0" r="0" b="0"/>
              <a:pathLst>
                <a:path w="9857286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540775" y="4211988"/>
              <a:ext cx="9857286" cy="0"/>
            </a:xfrm>
            <a:custGeom>
              <a:avLst/>
              <a:gdLst/>
              <a:ahLst/>
              <a:cxnLst/>
              <a:rect l="0" t="0" r="0" b="0"/>
              <a:pathLst>
                <a:path w="9857286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540775" y="3320836"/>
              <a:ext cx="9857286" cy="0"/>
            </a:xfrm>
            <a:custGeom>
              <a:avLst/>
              <a:gdLst/>
              <a:ahLst/>
              <a:cxnLst/>
              <a:rect l="0" t="0" r="0" b="0"/>
              <a:pathLst>
                <a:path w="9857286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540775" y="2429684"/>
              <a:ext cx="9857286" cy="0"/>
            </a:xfrm>
            <a:custGeom>
              <a:avLst/>
              <a:gdLst/>
              <a:ahLst/>
              <a:cxnLst/>
              <a:rect l="0" t="0" r="0" b="0"/>
              <a:pathLst>
                <a:path w="9857286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1540775" y="1538532"/>
              <a:ext cx="9857286" cy="0"/>
            </a:xfrm>
            <a:custGeom>
              <a:avLst/>
              <a:gdLst/>
              <a:ahLst/>
              <a:cxnLst/>
              <a:rect l="0" t="0" r="0" b="0"/>
              <a:pathLst>
                <a:path w="9857286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540775" y="3320836"/>
              <a:ext cx="9857286" cy="0"/>
            </a:xfrm>
            <a:custGeom>
              <a:avLst/>
              <a:gdLst/>
              <a:ahLst/>
              <a:cxnLst/>
              <a:rect l="0" t="0" r="0" b="0"/>
              <a:pathLst>
                <a:path w="9857286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13550" cap="flat">
              <a:solidFill>
                <a:srgbClr val="57575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3"/>
            <p:cNvSpPr/>
            <p:nvPr/>
          </p:nvSpPr>
          <p:spPr>
            <a:xfrm>
              <a:off x="1781197" y="3320836"/>
              <a:ext cx="961686" cy="993496"/>
            </a:xfrm>
            <a:prstGeom prst="rect">
              <a:avLst/>
            </a:prstGeom>
            <a:solidFill>
              <a:srgbClr val="2B2B2B">
                <a:alpha val="94901"/>
              </a:srgbClr>
            </a:solidFill>
            <a:ln w="13550" cap="sq">
              <a:solidFill>
                <a:srgbClr val="2B2B2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4"/>
            <p:cNvSpPr/>
            <p:nvPr/>
          </p:nvSpPr>
          <p:spPr>
            <a:xfrm>
              <a:off x="2983305" y="4314332"/>
              <a:ext cx="961686" cy="834810"/>
            </a:xfrm>
            <a:prstGeom prst="rect">
              <a:avLst/>
            </a:prstGeom>
            <a:solidFill>
              <a:srgbClr val="621214">
                <a:alpha val="94901"/>
              </a:srgbClr>
            </a:solidFill>
            <a:ln w="13550" cap="sq">
              <a:solidFill>
                <a:srgbClr val="62121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5"/>
            <p:cNvSpPr/>
            <p:nvPr/>
          </p:nvSpPr>
          <p:spPr>
            <a:xfrm>
              <a:off x="4185413" y="5149143"/>
              <a:ext cx="961686" cy="121765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13550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6"/>
            <p:cNvSpPr/>
            <p:nvPr/>
          </p:nvSpPr>
          <p:spPr>
            <a:xfrm>
              <a:off x="5387521" y="5106847"/>
              <a:ext cx="961686" cy="164060"/>
            </a:xfrm>
            <a:prstGeom prst="rect">
              <a:avLst/>
            </a:prstGeom>
            <a:solidFill>
              <a:srgbClr val="F68B33">
                <a:alpha val="94901"/>
              </a:srgbClr>
            </a:solidFill>
            <a:ln w="13550" cap="sq">
              <a:solidFill>
                <a:srgbClr val="F68B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7"/>
            <p:cNvSpPr/>
            <p:nvPr/>
          </p:nvSpPr>
          <p:spPr>
            <a:xfrm>
              <a:off x="6589629" y="4889536"/>
              <a:ext cx="961686" cy="217311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13550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18"/>
            <p:cNvSpPr/>
            <p:nvPr/>
          </p:nvSpPr>
          <p:spPr>
            <a:xfrm>
              <a:off x="7791737" y="4522416"/>
              <a:ext cx="961686" cy="367119"/>
            </a:xfrm>
            <a:prstGeom prst="rect">
              <a:avLst/>
            </a:prstGeom>
            <a:solidFill>
              <a:srgbClr val="FFE07F">
                <a:alpha val="94901"/>
              </a:srgbClr>
            </a:solidFill>
            <a:ln w="13550" cap="sq">
              <a:solidFill>
                <a:srgbClr val="FFE07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19"/>
            <p:cNvSpPr/>
            <p:nvPr/>
          </p:nvSpPr>
          <p:spPr>
            <a:xfrm>
              <a:off x="8993845" y="3944900"/>
              <a:ext cx="961686" cy="577516"/>
            </a:xfrm>
            <a:prstGeom prst="rect">
              <a:avLst/>
            </a:prstGeom>
            <a:solidFill>
              <a:srgbClr val="A3C7DF">
                <a:alpha val="94901"/>
              </a:srgbClr>
            </a:solidFill>
            <a:ln w="13550" cap="sq">
              <a:solidFill>
                <a:srgbClr val="A3C7D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0"/>
            <p:cNvSpPr/>
            <p:nvPr/>
          </p:nvSpPr>
          <p:spPr>
            <a:xfrm>
              <a:off x="10195953" y="1726486"/>
              <a:ext cx="961686" cy="2218413"/>
            </a:xfrm>
            <a:prstGeom prst="rect">
              <a:avLst/>
            </a:prstGeom>
            <a:solidFill>
              <a:srgbClr val="3E81CE">
                <a:alpha val="94901"/>
              </a:srgbClr>
            </a:solidFill>
            <a:ln w="13550" cap="sq">
              <a:solidFill>
                <a:srgbClr val="3E81C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1781197" y="4314332"/>
              <a:ext cx="2163794" cy="0"/>
            </a:xfrm>
            <a:custGeom>
              <a:avLst/>
              <a:gdLst/>
              <a:ahLst/>
              <a:cxnLst/>
              <a:rect l="0" t="0" r="0" b="0"/>
              <a:pathLst>
                <a:path w="2163794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2983305" y="5149143"/>
              <a:ext cx="2163794" cy="0"/>
            </a:xfrm>
            <a:custGeom>
              <a:avLst/>
              <a:gdLst/>
              <a:ahLst/>
              <a:cxnLst/>
              <a:rect l="0" t="0" r="0" b="0"/>
              <a:pathLst>
                <a:path w="2163794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4185413" y="5270908"/>
              <a:ext cx="2163794" cy="0"/>
            </a:xfrm>
            <a:custGeom>
              <a:avLst/>
              <a:gdLst/>
              <a:ahLst/>
              <a:cxnLst/>
              <a:rect l="0" t="0" r="0" b="0"/>
              <a:pathLst>
                <a:path w="2163794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5387521" y="5106847"/>
              <a:ext cx="2163794" cy="0"/>
            </a:xfrm>
            <a:custGeom>
              <a:avLst/>
              <a:gdLst/>
              <a:ahLst/>
              <a:cxnLst/>
              <a:rect l="0" t="0" r="0" b="0"/>
              <a:pathLst>
                <a:path w="2163794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6589629" y="4889536"/>
              <a:ext cx="2163794" cy="0"/>
            </a:xfrm>
            <a:custGeom>
              <a:avLst/>
              <a:gdLst/>
              <a:ahLst/>
              <a:cxnLst/>
              <a:rect l="0" t="0" r="0" b="0"/>
              <a:pathLst>
                <a:path w="2163794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6"/>
            <p:cNvSpPr/>
            <p:nvPr/>
          </p:nvSpPr>
          <p:spPr>
            <a:xfrm>
              <a:off x="7791737" y="4522416"/>
              <a:ext cx="2163794" cy="0"/>
            </a:xfrm>
            <a:custGeom>
              <a:avLst/>
              <a:gdLst/>
              <a:ahLst/>
              <a:cxnLst/>
              <a:rect l="0" t="0" r="0" b="0"/>
              <a:pathLst>
                <a:path w="2163794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7"/>
            <p:cNvSpPr/>
            <p:nvPr/>
          </p:nvSpPr>
          <p:spPr>
            <a:xfrm>
              <a:off x="8993845" y="3944900"/>
              <a:ext cx="2163794" cy="0"/>
            </a:xfrm>
            <a:custGeom>
              <a:avLst/>
              <a:gdLst/>
              <a:ahLst/>
              <a:cxnLst/>
              <a:rect l="0" t="0" r="0" b="0"/>
              <a:pathLst>
                <a:path w="2163794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8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gdLst/>
              <a:ahLst/>
              <a:cxnLst/>
              <a:rect l="0" t="0" r="0" b="0"/>
              <a:pathLst>
                <a:path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9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gdLst/>
              <a:ahLst/>
              <a:cxnLst/>
              <a:rect l="0" t="0" r="0" b="0"/>
              <a:pathLst>
                <a:path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0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gdLst/>
              <a:ahLst/>
              <a:cxnLst/>
              <a:rect l="0" t="0" r="0" b="0"/>
              <a:pathLst>
                <a:path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1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gdLst/>
              <a:ahLst/>
              <a:cxnLst/>
              <a:rect l="0" t="0" r="0" b="0"/>
              <a:pathLst>
                <a:path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2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gdLst/>
              <a:ahLst/>
              <a:cxnLst/>
              <a:rect l="0" t="0" r="0" b="0"/>
              <a:pathLst>
                <a:path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3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gdLst/>
              <a:ahLst/>
              <a:cxnLst/>
              <a:rect l="0" t="0" r="0" b="0"/>
              <a:pathLst>
                <a:path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4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gdLst/>
              <a:ahLst/>
              <a:cxnLst/>
              <a:rect l="0" t="0" r="0" b="0"/>
              <a:pathLst>
                <a:path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5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gdLst/>
              <a:ahLst/>
              <a:cxnLst/>
              <a:rect l="0" t="0" r="0" b="0"/>
              <a:pathLst>
                <a:path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6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gdLst/>
              <a:ahLst/>
              <a:cxnLst/>
              <a:rect l="0" t="0" r="0" b="0"/>
              <a:pathLst>
                <a:path w="12021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7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gdLst/>
              <a:ahLst/>
              <a:cxnLst/>
              <a:rect l="0" t="0" r="0" b="0"/>
              <a:pathLst>
                <a:path w="12021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8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gdLst/>
              <a:ahLst/>
              <a:cxnLst/>
              <a:rect l="0" t="0" r="0" b="0"/>
              <a:pathLst>
                <a:path w="12021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39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gdLst/>
              <a:ahLst/>
              <a:cxnLst/>
              <a:rect l="0" t="0" r="0" b="0"/>
              <a:pathLst>
                <a:path w="12021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0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gdLst/>
              <a:ahLst/>
              <a:cxnLst/>
              <a:rect l="0" t="0" r="0" b="0"/>
              <a:pathLst>
                <a:path w="12021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1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gdLst/>
              <a:ahLst/>
              <a:cxnLst/>
              <a:rect l="0" t="0" r="0" b="0"/>
              <a:pathLst>
                <a:path w="12021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2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gdLst/>
              <a:ahLst/>
              <a:cxnLst/>
              <a:rect l="0" t="0" r="0" b="0"/>
              <a:pathLst>
                <a:path w="12021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3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gdLst/>
              <a:ahLst/>
              <a:cxnLst/>
              <a:rect l="0" t="0" r="0" b="0"/>
              <a:pathLst>
                <a:path w="12021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4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gdLst/>
              <a:ahLst/>
              <a:cxnLst/>
              <a:rect l="0" t="0" r="0" b="0"/>
              <a:pathLst>
                <a:path w="12021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5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gdLst/>
              <a:ahLst/>
              <a:cxnLst/>
              <a:rect l="0" t="0" r="0" b="0"/>
              <a:pathLst>
                <a:path w="12021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6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gdLst/>
              <a:ahLst/>
              <a:cxnLst/>
              <a:rect l="0" t="0" r="0" b="0"/>
              <a:pathLst>
                <a:path w="12021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7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gdLst/>
              <a:ahLst/>
              <a:cxnLst/>
              <a:rect l="0" t="0" r="0" b="0"/>
              <a:pathLst>
                <a:path w="12021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8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gdLst/>
              <a:ahLst/>
              <a:cxnLst/>
              <a:rect l="0" t="0" r="0" b="0"/>
              <a:pathLst>
                <a:path w="12021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9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gdLst/>
              <a:ahLst/>
              <a:cxnLst/>
              <a:rect l="0" t="0" r="0" b="0"/>
              <a:pathLst>
                <a:path w="12021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0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gdLst/>
              <a:ahLst/>
              <a:cxnLst/>
              <a:rect l="0" t="0" r="0" b="0"/>
              <a:pathLst>
                <a:path w="12021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1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gdLst/>
              <a:ahLst/>
              <a:cxnLst/>
              <a:rect l="0" t="0" r="0" b="0"/>
              <a:pathLst>
                <a:path w="12021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g52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gdLst/>
              <a:ahLst/>
              <a:cxnLst/>
              <a:rect l="0" t="0" r="0" b="0"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tx53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57" name="pg55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gdLst/>
              <a:ahLst/>
              <a:cxnLst/>
              <a:rect l="0" t="0" r="0" b="0"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tx56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60" name="pg58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gdLst/>
              <a:ahLst/>
              <a:cxnLst/>
              <a:rect l="0" t="0" r="0" b="0"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tx59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63" name="pg61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gdLst/>
              <a:ahLst/>
              <a:cxnLst/>
              <a:rect l="0" t="0" r="0" b="0"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tx62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66" name="pg64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gdLst/>
              <a:ahLst/>
              <a:cxnLst/>
              <a:rect l="0" t="0" r="0" b="0"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tx65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69" name="pg67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gdLst/>
              <a:ahLst/>
              <a:cxnLst/>
              <a:rect l="0" t="0" r="0" b="0"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tx68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72" name="pg70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gdLst/>
              <a:ahLst/>
              <a:cxnLst/>
              <a:rect l="0" t="0" r="0" b="0"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tx71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75" name="pg73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gdLst/>
              <a:ahLst/>
              <a:cxnLst/>
              <a:rect l="0" t="0" r="0" b="0"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tx74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78" name="pg76"/>
            <p:cNvSpPr/>
            <p:nvPr/>
          </p:nvSpPr>
          <p:spPr>
            <a:xfrm>
              <a:off x="1919660" y="4463581"/>
              <a:ext cx="684759" cy="200547"/>
            </a:xfrm>
            <a:custGeom>
              <a:avLst/>
              <a:gdLst/>
              <a:ahLst/>
              <a:cxnLst/>
              <a:rect l="0" t="0" r="0" b="0"/>
              <a:pathLst>
                <a:path w="684759" h="200547">
                  <a:moveTo>
                    <a:pt x="27432" y="200547"/>
                  </a:moveTo>
                  <a:lnTo>
                    <a:pt x="657327" y="200547"/>
                  </a:lnTo>
                  <a:lnTo>
                    <a:pt x="656223" y="200525"/>
                  </a:lnTo>
                  <a:lnTo>
                    <a:pt x="660634" y="200347"/>
                  </a:lnTo>
                  <a:lnTo>
                    <a:pt x="664959" y="199464"/>
                  </a:lnTo>
                  <a:lnTo>
                    <a:pt x="669087" y="197898"/>
                  </a:lnTo>
                  <a:lnTo>
                    <a:pt x="672910" y="195691"/>
                  </a:lnTo>
                  <a:lnTo>
                    <a:pt x="676330" y="192899"/>
                  </a:lnTo>
                  <a:lnTo>
                    <a:pt x="679258" y="189594"/>
                  </a:lnTo>
                  <a:lnTo>
                    <a:pt x="681617" y="185863"/>
                  </a:lnTo>
                  <a:lnTo>
                    <a:pt x="683347" y="181802"/>
                  </a:lnTo>
                  <a:lnTo>
                    <a:pt x="684404" y="177515"/>
                  </a:lnTo>
                  <a:lnTo>
                    <a:pt x="684759" y="173115"/>
                  </a:lnTo>
                  <a:lnTo>
                    <a:pt x="684759" y="27432"/>
                  </a:lnTo>
                  <a:lnTo>
                    <a:pt x="684404" y="23031"/>
                  </a:lnTo>
                  <a:lnTo>
                    <a:pt x="683347" y="18745"/>
                  </a:lnTo>
                  <a:lnTo>
                    <a:pt x="681617" y="14683"/>
                  </a:lnTo>
                  <a:lnTo>
                    <a:pt x="679258" y="10952"/>
                  </a:lnTo>
                  <a:lnTo>
                    <a:pt x="676330" y="7647"/>
                  </a:lnTo>
                  <a:lnTo>
                    <a:pt x="672910" y="4855"/>
                  </a:lnTo>
                  <a:lnTo>
                    <a:pt x="669087" y="2648"/>
                  </a:lnTo>
                  <a:lnTo>
                    <a:pt x="664959" y="1083"/>
                  </a:lnTo>
                  <a:lnTo>
                    <a:pt x="660634" y="200"/>
                  </a:lnTo>
                  <a:lnTo>
                    <a:pt x="65732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tx77"/>
            <p:cNvSpPr/>
            <p:nvPr/>
          </p:nvSpPr>
          <p:spPr>
            <a:xfrm>
              <a:off x="1937948" y="4442132"/>
              <a:ext cx="648183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2B2B2B">
                      <a:alpha val="100000"/>
                    </a:srgbClr>
                  </a:solidFill>
                  <a:latin typeface="Helvetica"/>
                  <a:cs typeface="Helvetica"/>
                </a:rPr>
                <a:t>-$5.6b</a:t>
              </a:r>
            </a:p>
          </p:txBody>
        </p:sp>
        <p:sp>
          <p:nvSpPr>
            <p:cNvPr id="80" name="pg78"/>
            <p:cNvSpPr/>
            <p:nvPr/>
          </p:nvSpPr>
          <p:spPr>
            <a:xfrm>
              <a:off x="3121768" y="5298392"/>
              <a:ext cx="684759" cy="200547"/>
            </a:xfrm>
            <a:custGeom>
              <a:avLst/>
              <a:gdLst/>
              <a:ahLst/>
              <a:cxnLst/>
              <a:rect l="0" t="0" r="0" b="0"/>
              <a:pathLst>
                <a:path w="684759" h="200547">
                  <a:moveTo>
                    <a:pt x="27431" y="200547"/>
                  </a:moveTo>
                  <a:lnTo>
                    <a:pt x="657327" y="200547"/>
                  </a:lnTo>
                  <a:lnTo>
                    <a:pt x="656223" y="200525"/>
                  </a:lnTo>
                  <a:lnTo>
                    <a:pt x="660634" y="200347"/>
                  </a:lnTo>
                  <a:lnTo>
                    <a:pt x="664959" y="199464"/>
                  </a:lnTo>
                  <a:lnTo>
                    <a:pt x="669087" y="197898"/>
                  </a:lnTo>
                  <a:lnTo>
                    <a:pt x="672910" y="195691"/>
                  </a:lnTo>
                  <a:lnTo>
                    <a:pt x="676330" y="192899"/>
                  </a:lnTo>
                  <a:lnTo>
                    <a:pt x="679258" y="189594"/>
                  </a:lnTo>
                  <a:lnTo>
                    <a:pt x="681617" y="185863"/>
                  </a:lnTo>
                  <a:lnTo>
                    <a:pt x="683347" y="181802"/>
                  </a:lnTo>
                  <a:lnTo>
                    <a:pt x="684404" y="177515"/>
                  </a:lnTo>
                  <a:lnTo>
                    <a:pt x="684759" y="173115"/>
                  </a:lnTo>
                  <a:lnTo>
                    <a:pt x="684759" y="27431"/>
                  </a:lnTo>
                  <a:lnTo>
                    <a:pt x="684404" y="23031"/>
                  </a:lnTo>
                  <a:lnTo>
                    <a:pt x="683347" y="18745"/>
                  </a:lnTo>
                  <a:lnTo>
                    <a:pt x="681617" y="14683"/>
                  </a:lnTo>
                  <a:lnTo>
                    <a:pt x="679258" y="10952"/>
                  </a:lnTo>
                  <a:lnTo>
                    <a:pt x="676330" y="7647"/>
                  </a:lnTo>
                  <a:lnTo>
                    <a:pt x="672910" y="4855"/>
                  </a:lnTo>
                  <a:lnTo>
                    <a:pt x="669087" y="2648"/>
                  </a:lnTo>
                  <a:lnTo>
                    <a:pt x="664959" y="1083"/>
                  </a:lnTo>
                  <a:lnTo>
                    <a:pt x="660634" y="200"/>
                  </a:lnTo>
                  <a:lnTo>
                    <a:pt x="65732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tx79"/>
            <p:cNvSpPr/>
            <p:nvPr/>
          </p:nvSpPr>
          <p:spPr>
            <a:xfrm>
              <a:off x="3140056" y="5276943"/>
              <a:ext cx="648183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-$4.7b</a:t>
              </a:r>
            </a:p>
          </p:txBody>
        </p:sp>
        <p:sp>
          <p:nvSpPr>
            <p:cNvPr id="82" name="pg80"/>
            <p:cNvSpPr/>
            <p:nvPr/>
          </p:nvSpPr>
          <p:spPr>
            <a:xfrm>
              <a:off x="4323876" y="5420157"/>
              <a:ext cx="684759" cy="200547"/>
            </a:xfrm>
            <a:custGeom>
              <a:avLst/>
              <a:gdLst/>
              <a:ahLst/>
              <a:cxnLst/>
              <a:rect l="0" t="0" r="0" b="0"/>
              <a:pathLst>
                <a:path w="684759" h="200547">
                  <a:moveTo>
                    <a:pt x="27432" y="200547"/>
                  </a:moveTo>
                  <a:lnTo>
                    <a:pt x="657327" y="200547"/>
                  </a:lnTo>
                  <a:lnTo>
                    <a:pt x="656223" y="200525"/>
                  </a:lnTo>
                  <a:lnTo>
                    <a:pt x="660634" y="200347"/>
                  </a:lnTo>
                  <a:lnTo>
                    <a:pt x="664959" y="199464"/>
                  </a:lnTo>
                  <a:lnTo>
                    <a:pt x="669087" y="197898"/>
                  </a:lnTo>
                  <a:lnTo>
                    <a:pt x="672910" y="195691"/>
                  </a:lnTo>
                  <a:lnTo>
                    <a:pt x="676330" y="192899"/>
                  </a:lnTo>
                  <a:lnTo>
                    <a:pt x="679258" y="189594"/>
                  </a:lnTo>
                  <a:lnTo>
                    <a:pt x="681617" y="185863"/>
                  </a:lnTo>
                  <a:lnTo>
                    <a:pt x="683347" y="181802"/>
                  </a:lnTo>
                  <a:lnTo>
                    <a:pt x="684404" y="177515"/>
                  </a:lnTo>
                  <a:lnTo>
                    <a:pt x="684759" y="173115"/>
                  </a:lnTo>
                  <a:lnTo>
                    <a:pt x="684759" y="27432"/>
                  </a:lnTo>
                  <a:lnTo>
                    <a:pt x="684404" y="23031"/>
                  </a:lnTo>
                  <a:lnTo>
                    <a:pt x="683347" y="18745"/>
                  </a:lnTo>
                  <a:lnTo>
                    <a:pt x="681617" y="14683"/>
                  </a:lnTo>
                  <a:lnTo>
                    <a:pt x="679258" y="10952"/>
                  </a:lnTo>
                  <a:lnTo>
                    <a:pt x="676330" y="7647"/>
                  </a:lnTo>
                  <a:lnTo>
                    <a:pt x="672910" y="4855"/>
                  </a:lnTo>
                  <a:lnTo>
                    <a:pt x="669087" y="2648"/>
                  </a:lnTo>
                  <a:lnTo>
                    <a:pt x="664959" y="1083"/>
                  </a:lnTo>
                  <a:lnTo>
                    <a:pt x="660634" y="200"/>
                  </a:lnTo>
                  <a:lnTo>
                    <a:pt x="65732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tx81"/>
            <p:cNvSpPr/>
            <p:nvPr/>
          </p:nvSpPr>
          <p:spPr>
            <a:xfrm>
              <a:off x="4342164" y="5398708"/>
              <a:ext cx="648183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-$0.7b</a:t>
              </a:r>
            </a:p>
          </p:txBody>
        </p:sp>
        <p:sp>
          <p:nvSpPr>
            <p:cNvPr id="84" name="pg82"/>
            <p:cNvSpPr/>
            <p:nvPr/>
          </p:nvSpPr>
          <p:spPr>
            <a:xfrm>
              <a:off x="5564047" y="4757051"/>
              <a:ext cx="608634" cy="200547"/>
            </a:xfrm>
            <a:custGeom>
              <a:avLst/>
              <a:gdLst/>
              <a:ahLst/>
              <a:cxnLst/>
              <a:rect l="0" t="0" r="0" b="0"/>
              <a:pathLst>
                <a:path w="608634" h="200547">
                  <a:moveTo>
                    <a:pt x="27432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1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tx83"/>
            <p:cNvSpPr/>
            <p:nvPr/>
          </p:nvSpPr>
          <p:spPr>
            <a:xfrm>
              <a:off x="5582335" y="4735602"/>
              <a:ext cx="572058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$0.9b</a:t>
              </a:r>
            </a:p>
          </p:txBody>
        </p:sp>
        <p:sp>
          <p:nvSpPr>
            <p:cNvPr id="86" name="pg84"/>
            <p:cNvSpPr/>
            <p:nvPr/>
          </p:nvSpPr>
          <p:spPr>
            <a:xfrm>
              <a:off x="6766155" y="4539739"/>
              <a:ext cx="608634" cy="200547"/>
            </a:xfrm>
            <a:custGeom>
              <a:avLst/>
              <a:gdLst/>
              <a:ahLst/>
              <a:cxnLst/>
              <a:rect l="0" t="0" r="0" b="0"/>
              <a:pathLst>
                <a:path w="608634" h="200547">
                  <a:moveTo>
                    <a:pt x="27432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1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tx85"/>
            <p:cNvSpPr/>
            <p:nvPr/>
          </p:nvSpPr>
          <p:spPr>
            <a:xfrm>
              <a:off x="6784443" y="4518290"/>
              <a:ext cx="572058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$1.2b</a:t>
              </a:r>
            </a:p>
          </p:txBody>
        </p:sp>
        <p:sp>
          <p:nvSpPr>
            <p:cNvPr id="88" name="pg86"/>
            <p:cNvSpPr/>
            <p:nvPr/>
          </p:nvSpPr>
          <p:spPr>
            <a:xfrm>
              <a:off x="7968263" y="4172620"/>
              <a:ext cx="608634" cy="200547"/>
            </a:xfrm>
            <a:custGeom>
              <a:avLst/>
              <a:gdLst/>
              <a:ahLst/>
              <a:cxnLst/>
              <a:rect l="0" t="0" r="0" b="0"/>
              <a:pathLst>
                <a:path w="608634" h="200547">
                  <a:moveTo>
                    <a:pt x="27431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2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tx87"/>
            <p:cNvSpPr/>
            <p:nvPr/>
          </p:nvSpPr>
          <p:spPr>
            <a:xfrm>
              <a:off x="7986551" y="4151171"/>
              <a:ext cx="572058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E07F">
                      <a:alpha val="100000"/>
                    </a:srgbClr>
                  </a:solidFill>
                  <a:latin typeface="Helvetica"/>
                  <a:cs typeface="Helvetica"/>
                </a:rPr>
                <a:t>$2.1b</a:t>
              </a:r>
            </a:p>
          </p:txBody>
        </p:sp>
        <p:sp>
          <p:nvSpPr>
            <p:cNvPr id="90" name="pg88"/>
            <p:cNvSpPr/>
            <p:nvPr/>
          </p:nvSpPr>
          <p:spPr>
            <a:xfrm>
              <a:off x="9170372" y="3595103"/>
              <a:ext cx="608634" cy="200547"/>
            </a:xfrm>
            <a:custGeom>
              <a:avLst/>
              <a:gdLst/>
              <a:ahLst/>
              <a:cxnLst/>
              <a:rect l="0" t="0" r="0" b="0"/>
              <a:pathLst>
                <a:path w="608634" h="200547">
                  <a:moveTo>
                    <a:pt x="27431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1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tx89"/>
            <p:cNvSpPr/>
            <p:nvPr/>
          </p:nvSpPr>
          <p:spPr>
            <a:xfrm>
              <a:off x="9188660" y="3573654"/>
              <a:ext cx="572058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$3.2b</a:t>
              </a:r>
            </a:p>
          </p:txBody>
        </p:sp>
        <p:sp>
          <p:nvSpPr>
            <p:cNvPr id="92" name="pg90"/>
            <p:cNvSpPr/>
            <p:nvPr/>
          </p:nvSpPr>
          <p:spPr>
            <a:xfrm>
              <a:off x="10308911" y="1376690"/>
              <a:ext cx="735770" cy="200547"/>
            </a:xfrm>
            <a:custGeom>
              <a:avLst/>
              <a:gdLst/>
              <a:ahLst/>
              <a:cxnLst/>
              <a:rect l="0" t="0" r="0" b="0"/>
              <a:pathLst>
                <a:path w="735770" h="200547">
                  <a:moveTo>
                    <a:pt x="27431" y="200547"/>
                  </a:moveTo>
                  <a:lnTo>
                    <a:pt x="708338" y="200547"/>
                  </a:lnTo>
                  <a:lnTo>
                    <a:pt x="707233" y="200525"/>
                  </a:lnTo>
                  <a:lnTo>
                    <a:pt x="711645" y="200347"/>
                  </a:lnTo>
                  <a:lnTo>
                    <a:pt x="715970" y="199464"/>
                  </a:lnTo>
                  <a:lnTo>
                    <a:pt x="720098" y="197898"/>
                  </a:lnTo>
                  <a:lnTo>
                    <a:pt x="723921" y="195691"/>
                  </a:lnTo>
                  <a:lnTo>
                    <a:pt x="727341" y="192899"/>
                  </a:lnTo>
                  <a:lnTo>
                    <a:pt x="730268" y="189594"/>
                  </a:lnTo>
                  <a:lnTo>
                    <a:pt x="732628" y="185863"/>
                  </a:lnTo>
                  <a:lnTo>
                    <a:pt x="734358" y="181802"/>
                  </a:lnTo>
                  <a:lnTo>
                    <a:pt x="735415" y="177515"/>
                  </a:lnTo>
                  <a:lnTo>
                    <a:pt x="735770" y="173115"/>
                  </a:lnTo>
                  <a:lnTo>
                    <a:pt x="735770" y="27432"/>
                  </a:lnTo>
                  <a:lnTo>
                    <a:pt x="735415" y="23031"/>
                  </a:lnTo>
                  <a:lnTo>
                    <a:pt x="734358" y="18745"/>
                  </a:lnTo>
                  <a:lnTo>
                    <a:pt x="732628" y="14683"/>
                  </a:lnTo>
                  <a:lnTo>
                    <a:pt x="730268" y="10952"/>
                  </a:lnTo>
                  <a:lnTo>
                    <a:pt x="727341" y="7647"/>
                  </a:lnTo>
                  <a:lnTo>
                    <a:pt x="723921" y="4855"/>
                  </a:lnTo>
                  <a:lnTo>
                    <a:pt x="720098" y="2648"/>
                  </a:lnTo>
                  <a:lnTo>
                    <a:pt x="715970" y="1083"/>
                  </a:lnTo>
                  <a:lnTo>
                    <a:pt x="711645" y="200"/>
                  </a:lnTo>
                  <a:lnTo>
                    <a:pt x="70833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tx91"/>
            <p:cNvSpPr/>
            <p:nvPr/>
          </p:nvSpPr>
          <p:spPr>
            <a:xfrm>
              <a:off x="10327199" y="1355241"/>
              <a:ext cx="699194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$12.4b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853618" y="5872570"/>
              <a:ext cx="584671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-$15b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853618" y="4981418"/>
              <a:ext cx="584671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-$10b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980755" y="4090265"/>
              <a:ext cx="457534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-$5b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1056880" y="3199113"/>
              <a:ext cx="381409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1056880" y="2307961"/>
              <a:ext cx="381409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$5b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929744" y="1416809"/>
              <a:ext cx="508545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$10b</a:t>
              </a:r>
            </a:p>
          </p:txBody>
        </p:sp>
        <p:sp>
          <p:nvSpPr>
            <p:cNvPr id="100" name="pl98"/>
            <p:cNvSpPr/>
            <p:nvPr/>
          </p:nvSpPr>
          <p:spPr>
            <a:xfrm>
              <a:off x="1540775" y="5994293"/>
              <a:ext cx="9857286" cy="0"/>
            </a:xfrm>
            <a:custGeom>
              <a:avLst/>
              <a:gdLst/>
              <a:ahLst/>
              <a:cxnLst/>
              <a:rect l="0" t="0" r="0" b="0"/>
              <a:pathLst>
                <a:path w="9857286">
                  <a:moveTo>
                    <a:pt x="0" y="0"/>
                  </a:moveTo>
                  <a:lnTo>
                    <a:pt x="98572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99"/>
            <p:cNvSpPr/>
            <p:nvPr/>
          </p:nvSpPr>
          <p:spPr>
            <a:xfrm>
              <a:off x="2262040" y="5994293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0"/>
            <p:cNvSpPr/>
            <p:nvPr/>
          </p:nvSpPr>
          <p:spPr>
            <a:xfrm>
              <a:off x="3464148" y="5994293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1"/>
            <p:cNvSpPr/>
            <p:nvPr/>
          </p:nvSpPr>
          <p:spPr>
            <a:xfrm>
              <a:off x="4666256" y="5994293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2"/>
            <p:cNvSpPr/>
            <p:nvPr/>
          </p:nvSpPr>
          <p:spPr>
            <a:xfrm>
              <a:off x="5868364" y="5994293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3"/>
            <p:cNvSpPr/>
            <p:nvPr/>
          </p:nvSpPr>
          <p:spPr>
            <a:xfrm>
              <a:off x="7070472" y="5994293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4"/>
            <p:cNvSpPr/>
            <p:nvPr/>
          </p:nvSpPr>
          <p:spPr>
            <a:xfrm>
              <a:off x="8272580" y="5994293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5"/>
            <p:cNvSpPr/>
            <p:nvPr/>
          </p:nvSpPr>
          <p:spPr>
            <a:xfrm>
              <a:off x="9474689" y="5994293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6"/>
            <p:cNvSpPr/>
            <p:nvPr/>
          </p:nvSpPr>
          <p:spPr>
            <a:xfrm>
              <a:off x="10676797" y="5994293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tx107"/>
            <p:cNvSpPr/>
            <p:nvPr/>
          </p:nvSpPr>
          <p:spPr>
            <a:xfrm>
              <a:off x="1985400" y="6091396"/>
              <a:ext cx="553280" cy="132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Infrast-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1985356" y="6294098"/>
              <a:ext cx="553367" cy="122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ructure</a:t>
              </a:r>
            </a:p>
          </p:txBody>
        </p:sp>
        <p:sp>
          <p:nvSpPr>
            <p:cNvPr id="111" name="tx109"/>
            <p:cNvSpPr/>
            <p:nvPr/>
          </p:nvSpPr>
          <p:spPr>
            <a:xfrm>
              <a:off x="2054549" y="6485862"/>
              <a:ext cx="414982" cy="122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12" name="tx110"/>
            <p:cNvSpPr/>
            <p:nvPr/>
          </p:nvSpPr>
          <p:spPr>
            <a:xfrm>
              <a:off x="3172575" y="6093045"/>
              <a:ext cx="583145" cy="1312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Vehicle</a:t>
              </a:r>
            </a:p>
          </p:txBody>
        </p:sp>
        <p:sp>
          <p:nvSpPr>
            <p:cNvPr id="113" name="tx111"/>
            <p:cNvSpPr/>
            <p:nvPr/>
          </p:nvSpPr>
          <p:spPr>
            <a:xfrm>
              <a:off x="3256657" y="6293838"/>
              <a:ext cx="414982" cy="122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14" name="tx112"/>
            <p:cNvSpPr/>
            <p:nvPr/>
          </p:nvSpPr>
          <p:spPr>
            <a:xfrm>
              <a:off x="4384711" y="6093479"/>
              <a:ext cx="563091" cy="1308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&amp;</a:t>
              </a:r>
            </a:p>
          </p:txBody>
        </p:sp>
        <p:sp>
          <p:nvSpPr>
            <p:cNvPr id="115" name="tx113"/>
            <p:cNvSpPr/>
            <p:nvPr/>
          </p:nvSpPr>
          <p:spPr>
            <a:xfrm>
              <a:off x="4409280" y="6249040"/>
              <a:ext cx="513953" cy="1672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weight</a:t>
              </a:r>
            </a:p>
          </p:txBody>
        </p:sp>
        <p:sp>
          <p:nvSpPr>
            <p:cNvPr id="116" name="tx114"/>
            <p:cNvSpPr/>
            <p:nvPr/>
          </p:nvSpPr>
          <p:spPr>
            <a:xfrm>
              <a:off x="4379588" y="6442714"/>
              <a:ext cx="573335" cy="1656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penalty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5547100" y="6092958"/>
              <a:ext cx="642528" cy="131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Avoided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5611388" y="6285069"/>
              <a:ext cx="513953" cy="1312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5660873" y="6485862"/>
              <a:ext cx="414982" cy="122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6749208" y="6092958"/>
              <a:ext cx="642528" cy="131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Avoided</a:t>
              </a:r>
            </a:p>
          </p:txBody>
        </p:sp>
        <p:sp>
          <p:nvSpPr>
            <p:cNvPr id="121" name="tx119"/>
            <p:cNvSpPr/>
            <p:nvPr/>
          </p:nvSpPr>
          <p:spPr>
            <a:xfrm>
              <a:off x="6887680" y="6281597"/>
              <a:ext cx="365583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CO2</a:t>
              </a:r>
            </a:p>
          </p:txBody>
        </p:sp>
        <p:sp>
          <p:nvSpPr>
            <p:cNvPr id="122" name="tx120"/>
            <p:cNvSpPr/>
            <p:nvPr/>
          </p:nvSpPr>
          <p:spPr>
            <a:xfrm>
              <a:off x="7916720" y="6093045"/>
              <a:ext cx="711720" cy="1312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Reduced</a:t>
              </a:r>
            </a:p>
          </p:txBody>
        </p:sp>
        <p:sp>
          <p:nvSpPr>
            <p:cNvPr id="123" name="tx121"/>
            <p:cNvSpPr/>
            <p:nvPr/>
          </p:nvSpPr>
          <p:spPr>
            <a:xfrm>
              <a:off x="8060054" y="6285243"/>
              <a:ext cx="425053" cy="1310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noise</a:t>
              </a:r>
            </a:p>
          </p:txBody>
        </p:sp>
        <p:sp>
          <p:nvSpPr>
            <p:cNvPr id="124" name="tx122"/>
            <p:cNvSpPr/>
            <p:nvPr/>
          </p:nvSpPr>
          <p:spPr>
            <a:xfrm>
              <a:off x="9118828" y="6093045"/>
              <a:ext cx="711720" cy="1312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Reduced</a:t>
              </a:r>
            </a:p>
          </p:txBody>
        </p:sp>
        <p:sp>
          <p:nvSpPr>
            <p:cNvPr id="125" name="tx123"/>
            <p:cNvSpPr/>
            <p:nvPr/>
          </p:nvSpPr>
          <p:spPr>
            <a:xfrm>
              <a:off x="9178254" y="6285503"/>
              <a:ext cx="592869" cy="1308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Mainte-</a:t>
              </a:r>
            </a:p>
          </p:txBody>
        </p:sp>
        <p:sp>
          <p:nvSpPr>
            <p:cNvPr id="126" name="tx124"/>
            <p:cNvSpPr/>
            <p:nvPr/>
          </p:nvSpPr>
          <p:spPr>
            <a:xfrm>
              <a:off x="9232471" y="6509389"/>
              <a:ext cx="484435" cy="989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nance</a:t>
              </a:r>
            </a:p>
          </p:txBody>
        </p:sp>
        <p:sp>
          <p:nvSpPr>
            <p:cNvPr id="127" name="tx125"/>
            <p:cNvSpPr/>
            <p:nvPr/>
          </p:nvSpPr>
          <p:spPr>
            <a:xfrm>
              <a:off x="9267197" y="6677886"/>
              <a:ext cx="414982" cy="122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28" name="tx126"/>
            <p:cNvSpPr/>
            <p:nvPr/>
          </p:nvSpPr>
          <p:spPr>
            <a:xfrm>
              <a:off x="10355533" y="6092958"/>
              <a:ext cx="642528" cy="131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Avoided</a:t>
              </a:r>
            </a:p>
          </p:txBody>
        </p:sp>
        <p:sp>
          <p:nvSpPr>
            <p:cNvPr id="129" name="tx127"/>
            <p:cNvSpPr/>
            <p:nvPr/>
          </p:nvSpPr>
          <p:spPr>
            <a:xfrm>
              <a:off x="10533463" y="6283680"/>
              <a:ext cx="286667" cy="1326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fuel</a:t>
              </a:r>
            </a:p>
          </p:txBody>
        </p:sp>
        <p:sp>
          <p:nvSpPr>
            <p:cNvPr id="130" name="tx128"/>
            <p:cNvSpPr/>
            <p:nvPr/>
          </p:nvSpPr>
          <p:spPr>
            <a:xfrm>
              <a:off x="10469305" y="6485862"/>
              <a:ext cx="414982" cy="122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</p:grpSp>
      <p:sp>
        <p:nvSpPr>
          <p:cNvPr id="131" name="Content Placeholder 2">
            <a:extLst>
              <a:ext uri="{FF2B5EF4-FFF2-40B4-BE49-F238E27FC236}">
                <a16:creationId xmlns:a16="http://schemas.microsoft.com/office/drawing/2014/main" id="{B47DB0C4-1E28-404D-A33B-941FFE55B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Estimated costs and benefits of zero emissions targets for heavy vehicle between 2024 and 2040</a:t>
            </a:r>
          </a:p>
        </p:txBody>
      </p:sp>
      <p:sp>
        <p:nvSpPr>
          <p:cNvPr id="132" name="Title 1">
            <a:extLst>
              <a:ext uri="{FF2B5EF4-FFF2-40B4-BE49-F238E27FC236}">
                <a16:creationId xmlns:a16="http://schemas.microsoft.com/office/drawing/2014/main" id="{99EAF766-8E5D-D74C-82E6-69B1A573825C}"/>
              </a:ext>
            </a:extLst>
          </p:cNvPr>
          <p:cNvSpPr txBox="1">
            <a:spLocks/>
          </p:cNvSpPr>
          <p:nvPr/>
        </p:nvSpPr>
        <p:spPr bwMode="auto">
          <a:xfrm>
            <a:off x="864000" y="165709"/>
            <a:ext cx="9035374" cy="60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2203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84406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26609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68812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kern="0" dirty="0"/>
              <a:t>The benefits of accelerating zero emission truck uptake outweigh the costs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 </a:t>
            </a:r>
          </a:p>
        </p:txBody>
      </p:sp>
      <p:grpSp>
        <p:nvGrpSpPr>
          <p:cNvPr id="4" name="Content Placeholder 3"/>
          <p:cNvGrpSpPr/>
          <p:nvPr/>
        </p:nvGrpSpPr>
        <p:grpSpPr>
          <a:xfrm>
            <a:off x="850748" y="1774370"/>
            <a:ext cx="10800000" cy="5083629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336471" y="1504216"/>
              <a:ext cx="10204548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336471" y="6522690"/>
              <a:ext cx="10204548" cy="0"/>
            </a:xfrm>
            <a:custGeom>
              <a:avLst/>
              <a:gdLst/>
              <a:ahLst/>
              <a:cxnLst/>
              <a:rect l="0" t="0" r="0" b="0"/>
              <a:pathLst>
                <a:path w="10204548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336471" y="4050535"/>
              <a:ext cx="10204548" cy="0"/>
            </a:xfrm>
            <a:custGeom>
              <a:avLst/>
              <a:gdLst/>
              <a:ahLst/>
              <a:cxnLst/>
              <a:rect l="0" t="0" r="0" b="0"/>
              <a:pathLst>
                <a:path w="10204548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336471" y="1578380"/>
              <a:ext cx="10204548" cy="0"/>
            </a:xfrm>
            <a:custGeom>
              <a:avLst/>
              <a:gdLst/>
              <a:ahLst/>
              <a:cxnLst/>
              <a:rect l="0" t="0" r="0" b="0"/>
              <a:pathLst>
                <a:path w="10204548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g9"/>
            <p:cNvSpPr/>
            <p:nvPr/>
          </p:nvSpPr>
          <p:spPr>
            <a:xfrm>
              <a:off x="1336471" y="3110669"/>
              <a:ext cx="6933615" cy="1648097"/>
            </a:xfrm>
            <a:custGeom>
              <a:avLst/>
              <a:gdLst/>
              <a:ahLst/>
              <a:cxnLst/>
              <a:rect l="0" t="0" r="0" b="0"/>
              <a:pathLst>
                <a:path w="6933615" h="1648097">
                  <a:moveTo>
                    <a:pt x="0" y="3412"/>
                  </a:moveTo>
                  <a:lnTo>
                    <a:pt x="346680" y="80535"/>
                  </a:lnTo>
                  <a:lnTo>
                    <a:pt x="693361" y="83967"/>
                  </a:lnTo>
                  <a:lnTo>
                    <a:pt x="1040042" y="110068"/>
                  </a:lnTo>
                  <a:lnTo>
                    <a:pt x="1386723" y="187985"/>
                  </a:lnTo>
                  <a:lnTo>
                    <a:pt x="1733403" y="308072"/>
                  </a:lnTo>
                  <a:lnTo>
                    <a:pt x="2080084" y="428825"/>
                  </a:lnTo>
                  <a:lnTo>
                    <a:pt x="2426765" y="533331"/>
                  </a:lnTo>
                  <a:lnTo>
                    <a:pt x="2773446" y="625089"/>
                  </a:lnTo>
                  <a:lnTo>
                    <a:pt x="3120126" y="703769"/>
                  </a:lnTo>
                  <a:lnTo>
                    <a:pt x="3466807" y="773229"/>
                  </a:lnTo>
                  <a:lnTo>
                    <a:pt x="3813488" y="836825"/>
                  </a:lnTo>
                  <a:lnTo>
                    <a:pt x="4160169" y="891035"/>
                  </a:lnTo>
                  <a:lnTo>
                    <a:pt x="4506849" y="937862"/>
                  </a:lnTo>
                  <a:lnTo>
                    <a:pt x="4853530" y="978482"/>
                  </a:lnTo>
                  <a:lnTo>
                    <a:pt x="5200211" y="1012876"/>
                  </a:lnTo>
                  <a:lnTo>
                    <a:pt x="5546892" y="1042458"/>
                  </a:lnTo>
                  <a:lnTo>
                    <a:pt x="5893572" y="1066064"/>
                  </a:lnTo>
                  <a:lnTo>
                    <a:pt x="6240253" y="1083916"/>
                  </a:lnTo>
                  <a:lnTo>
                    <a:pt x="6586934" y="1099174"/>
                  </a:lnTo>
                  <a:lnTo>
                    <a:pt x="6933615" y="1109702"/>
                  </a:lnTo>
                  <a:lnTo>
                    <a:pt x="6933615" y="1648097"/>
                  </a:lnTo>
                  <a:lnTo>
                    <a:pt x="6586934" y="1616173"/>
                  </a:lnTo>
                  <a:lnTo>
                    <a:pt x="6240253" y="1579988"/>
                  </a:lnTo>
                  <a:lnTo>
                    <a:pt x="5893572" y="1540167"/>
                  </a:lnTo>
                  <a:lnTo>
                    <a:pt x="5546892" y="1494936"/>
                  </a:lnTo>
                  <a:lnTo>
                    <a:pt x="5200211" y="1442940"/>
                  </a:lnTo>
                  <a:lnTo>
                    <a:pt x="4853530" y="1385834"/>
                  </a:lnTo>
                  <a:lnTo>
                    <a:pt x="4506849" y="1322229"/>
                  </a:lnTo>
                  <a:lnTo>
                    <a:pt x="4160169" y="1250832"/>
                  </a:lnTo>
                  <a:lnTo>
                    <a:pt x="3813488" y="1171343"/>
                  </a:lnTo>
                  <a:lnTo>
                    <a:pt x="3466807" y="1082812"/>
                  </a:lnTo>
                  <a:lnTo>
                    <a:pt x="3120126" y="986939"/>
                  </a:lnTo>
                  <a:lnTo>
                    <a:pt x="2773446" y="880405"/>
                  </a:lnTo>
                  <a:lnTo>
                    <a:pt x="2426765" y="761846"/>
                  </a:lnTo>
                  <a:lnTo>
                    <a:pt x="2080084" y="632758"/>
                  </a:lnTo>
                  <a:lnTo>
                    <a:pt x="1733403" y="489961"/>
                  </a:lnTo>
                  <a:lnTo>
                    <a:pt x="1386723" y="339067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5A">
                <a:alpha val="1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336471" y="3114082"/>
              <a:ext cx="6933615" cy="1106289"/>
            </a:xfrm>
            <a:custGeom>
              <a:avLst/>
              <a:gdLst/>
              <a:ahLst/>
              <a:cxnLst/>
              <a:rect l="0" t="0" r="0" b="0"/>
              <a:pathLst>
                <a:path w="6933615" h="1106289">
                  <a:moveTo>
                    <a:pt x="0" y="0"/>
                  </a:moveTo>
                  <a:lnTo>
                    <a:pt x="346680" y="77122"/>
                  </a:lnTo>
                  <a:lnTo>
                    <a:pt x="693361" y="80555"/>
                  </a:lnTo>
                  <a:lnTo>
                    <a:pt x="1040042" y="106655"/>
                  </a:lnTo>
                  <a:lnTo>
                    <a:pt x="1386723" y="184573"/>
                  </a:lnTo>
                  <a:lnTo>
                    <a:pt x="1733403" y="304659"/>
                  </a:lnTo>
                  <a:lnTo>
                    <a:pt x="2080084" y="425412"/>
                  </a:lnTo>
                  <a:lnTo>
                    <a:pt x="2426765" y="529918"/>
                  </a:lnTo>
                  <a:lnTo>
                    <a:pt x="2773446" y="621676"/>
                  </a:lnTo>
                  <a:lnTo>
                    <a:pt x="3120126" y="700356"/>
                  </a:lnTo>
                  <a:lnTo>
                    <a:pt x="3466807" y="769816"/>
                  </a:lnTo>
                  <a:lnTo>
                    <a:pt x="3813488" y="833413"/>
                  </a:lnTo>
                  <a:lnTo>
                    <a:pt x="4160169" y="887622"/>
                  </a:lnTo>
                  <a:lnTo>
                    <a:pt x="4506849" y="934449"/>
                  </a:lnTo>
                  <a:lnTo>
                    <a:pt x="4853530" y="975070"/>
                  </a:lnTo>
                  <a:lnTo>
                    <a:pt x="5200211" y="1009464"/>
                  </a:lnTo>
                  <a:lnTo>
                    <a:pt x="5546892" y="1039045"/>
                  </a:lnTo>
                  <a:lnTo>
                    <a:pt x="5893572" y="1062651"/>
                  </a:lnTo>
                  <a:lnTo>
                    <a:pt x="6240253" y="1080503"/>
                  </a:lnTo>
                  <a:lnTo>
                    <a:pt x="6586934" y="1095761"/>
                  </a:lnTo>
                  <a:lnTo>
                    <a:pt x="6933615" y="110628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1336471" y="3110669"/>
              <a:ext cx="6933615" cy="1648097"/>
            </a:xfrm>
            <a:custGeom>
              <a:avLst/>
              <a:gdLst/>
              <a:ahLst/>
              <a:cxnLst/>
              <a:rect l="0" t="0" r="0" b="0"/>
              <a:pathLst>
                <a:path w="6933615" h="1648097">
                  <a:moveTo>
                    <a:pt x="6933615" y="1648097"/>
                  </a:moveTo>
                  <a:lnTo>
                    <a:pt x="6586934" y="1616173"/>
                  </a:lnTo>
                  <a:lnTo>
                    <a:pt x="6240253" y="1579988"/>
                  </a:lnTo>
                  <a:lnTo>
                    <a:pt x="5893572" y="1540167"/>
                  </a:lnTo>
                  <a:lnTo>
                    <a:pt x="5546892" y="1494936"/>
                  </a:lnTo>
                  <a:lnTo>
                    <a:pt x="5200211" y="1442940"/>
                  </a:lnTo>
                  <a:lnTo>
                    <a:pt x="4853530" y="1385834"/>
                  </a:lnTo>
                  <a:lnTo>
                    <a:pt x="4506849" y="1322229"/>
                  </a:lnTo>
                  <a:lnTo>
                    <a:pt x="4160169" y="1250832"/>
                  </a:lnTo>
                  <a:lnTo>
                    <a:pt x="3813488" y="1171343"/>
                  </a:lnTo>
                  <a:lnTo>
                    <a:pt x="3466807" y="1082812"/>
                  </a:lnTo>
                  <a:lnTo>
                    <a:pt x="3120126" y="986939"/>
                  </a:lnTo>
                  <a:lnTo>
                    <a:pt x="2773446" y="880405"/>
                  </a:lnTo>
                  <a:lnTo>
                    <a:pt x="2426765" y="761846"/>
                  </a:lnTo>
                  <a:lnTo>
                    <a:pt x="2080084" y="632758"/>
                  </a:lnTo>
                  <a:lnTo>
                    <a:pt x="1733403" y="489961"/>
                  </a:lnTo>
                  <a:lnTo>
                    <a:pt x="1386723" y="339067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" name="pg12"/>
            <p:cNvSpPr/>
            <p:nvPr/>
          </p:nvSpPr>
          <p:spPr>
            <a:xfrm>
              <a:off x="1336471" y="3110669"/>
              <a:ext cx="6933615" cy="1471947"/>
            </a:xfrm>
            <a:custGeom>
              <a:avLst/>
              <a:gdLst/>
              <a:ahLst/>
              <a:cxnLst/>
              <a:rect l="0" t="0" r="0" b="0"/>
              <a:pathLst>
                <a:path w="6933615" h="1471947">
                  <a:moveTo>
                    <a:pt x="0" y="3412"/>
                  </a:moveTo>
                  <a:lnTo>
                    <a:pt x="346680" y="80535"/>
                  </a:lnTo>
                  <a:lnTo>
                    <a:pt x="693361" y="83967"/>
                  </a:lnTo>
                  <a:lnTo>
                    <a:pt x="1040042" y="110068"/>
                  </a:lnTo>
                  <a:lnTo>
                    <a:pt x="1386723" y="124908"/>
                  </a:lnTo>
                  <a:lnTo>
                    <a:pt x="1733403" y="117076"/>
                  </a:lnTo>
                  <a:lnTo>
                    <a:pt x="2080084" y="104967"/>
                  </a:lnTo>
                  <a:lnTo>
                    <a:pt x="2426765" y="146353"/>
                  </a:lnTo>
                  <a:lnTo>
                    <a:pt x="2773446" y="245375"/>
                  </a:lnTo>
                  <a:lnTo>
                    <a:pt x="3120126" y="334932"/>
                  </a:lnTo>
                  <a:lnTo>
                    <a:pt x="3466807" y="415365"/>
                  </a:lnTo>
                  <a:lnTo>
                    <a:pt x="3813488" y="491072"/>
                  </a:lnTo>
                  <a:lnTo>
                    <a:pt x="4160169" y="557044"/>
                  </a:lnTo>
                  <a:lnTo>
                    <a:pt x="4506849" y="615371"/>
                  </a:lnTo>
                  <a:lnTo>
                    <a:pt x="4853530" y="667633"/>
                  </a:lnTo>
                  <a:lnTo>
                    <a:pt x="5200211" y="714377"/>
                  </a:lnTo>
                  <a:lnTo>
                    <a:pt x="5546892" y="756956"/>
                  </a:lnTo>
                  <a:lnTo>
                    <a:pt x="5893572" y="794316"/>
                  </a:lnTo>
                  <a:lnTo>
                    <a:pt x="6240253" y="825902"/>
                  </a:lnTo>
                  <a:lnTo>
                    <a:pt x="6586934" y="854868"/>
                  </a:lnTo>
                  <a:lnTo>
                    <a:pt x="6933615" y="879786"/>
                  </a:lnTo>
                  <a:lnTo>
                    <a:pt x="6933615" y="1471947"/>
                  </a:lnTo>
                  <a:lnTo>
                    <a:pt x="6586934" y="1426478"/>
                  </a:lnTo>
                  <a:lnTo>
                    <a:pt x="6240253" y="1376952"/>
                  </a:lnTo>
                  <a:lnTo>
                    <a:pt x="5893572" y="1323338"/>
                  </a:lnTo>
                  <a:lnTo>
                    <a:pt x="5546892" y="1263952"/>
                  </a:lnTo>
                  <a:lnTo>
                    <a:pt x="5200211" y="1197948"/>
                  </a:lnTo>
                  <a:lnTo>
                    <a:pt x="4853530" y="1127018"/>
                  </a:lnTo>
                  <a:lnTo>
                    <a:pt x="4506849" y="1049838"/>
                  </a:lnTo>
                  <a:lnTo>
                    <a:pt x="4160169" y="964509"/>
                  </a:lnTo>
                  <a:lnTo>
                    <a:pt x="3813488" y="870503"/>
                  </a:lnTo>
                  <a:lnTo>
                    <a:pt x="3466807" y="766933"/>
                  </a:lnTo>
                  <a:lnTo>
                    <a:pt x="3120126" y="656667"/>
                  </a:lnTo>
                  <a:lnTo>
                    <a:pt x="2773446" y="535478"/>
                  </a:lnTo>
                  <a:lnTo>
                    <a:pt x="2426765" y="405587"/>
                  </a:lnTo>
                  <a:lnTo>
                    <a:pt x="2080084" y="331039"/>
                  </a:lnTo>
                  <a:lnTo>
                    <a:pt x="1733403" y="310157"/>
                  </a:lnTo>
                  <a:lnTo>
                    <a:pt x="1386723" y="278945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336471" y="3114082"/>
              <a:ext cx="6933615" cy="876374"/>
            </a:xfrm>
            <a:custGeom>
              <a:avLst/>
              <a:gdLst/>
              <a:ahLst/>
              <a:cxnLst/>
              <a:rect l="0" t="0" r="0" b="0"/>
              <a:pathLst>
                <a:path w="6933615" h="876374">
                  <a:moveTo>
                    <a:pt x="0" y="0"/>
                  </a:moveTo>
                  <a:lnTo>
                    <a:pt x="346680" y="77122"/>
                  </a:lnTo>
                  <a:lnTo>
                    <a:pt x="693361" y="80555"/>
                  </a:lnTo>
                  <a:lnTo>
                    <a:pt x="1040042" y="106655"/>
                  </a:lnTo>
                  <a:lnTo>
                    <a:pt x="1386723" y="121495"/>
                  </a:lnTo>
                  <a:lnTo>
                    <a:pt x="1733403" y="113664"/>
                  </a:lnTo>
                  <a:lnTo>
                    <a:pt x="2080084" y="101554"/>
                  </a:lnTo>
                  <a:lnTo>
                    <a:pt x="2426765" y="142940"/>
                  </a:lnTo>
                  <a:lnTo>
                    <a:pt x="2773446" y="241962"/>
                  </a:lnTo>
                  <a:lnTo>
                    <a:pt x="3120126" y="331519"/>
                  </a:lnTo>
                  <a:lnTo>
                    <a:pt x="3466807" y="411952"/>
                  </a:lnTo>
                  <a:lnTo>
                    <a:pt x="3813488" y="487659"/>
                  </a:lnTo>
                  <a:lnTo>
                    <a:pt x="4160169" y="553631"/>
                  </a:lnTo>
                  <a:lnTo>
                    <a:pt x="4506849" y="611958"/>
                  </a:lnTo>
                  <a:lnTo>
                    <a:pt x="4853530" y="664221"/>
                  </a:lnTo>
                  <a:lnTo>
                    <a:pt x="5200211" y="710964"/>
                  </a:lnTo>
                  <a:lnTo>
                    <a:pt x="5546892" y="753544"/>
                  </a:lnTo>
                  <a:lnTo>
                    <a:pt x="5893572" y="790903"/>
                  </a:lnTo>
                  <a:lnTo>
                    <a:pt x="6240253" y="822490"/>
                  </a:lnTo>
                  <a:lnTo>
                    <a:pt x="6586934" y="851455"/>
                  </a:lnTo>
                  <a:lnTo>
                    <a:pt x="6933615" y="87637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336471" y="3110669"/>
              <a:ext cx="6933615" cy="1471947"/>
            </a:xfrm>
            <a:custGeom>
              <a:avLst/>
              <a:gdLst/>
              <a:ahLst/>
              <a:cxnLst/>
              <a:rect l="0" t="0" r="0" b="0"/>
              <a:pathLst>
                <a:path w="6933615" h="1471947">
                  <a:moveTo>
                    <a:pt x="6933615" y="1471947"/>
                  </a:moveTo>
                  <a:lnTo>
                    <a:pt x="6586934" y="1426478"/>
                  </a:lnTo>
                  <a:lnTo>
                    <a:pt x="6240253" y="1376952"/>
                  </a:lnTo>
                  <a:lnTo>
                    <a:pt x="5893572" y="1323338"/>
                  </a:lnTo>
                  <a:lnTo>
                    <a:pt x="5546892" y="1263952"/>
                  </a:lnTo>
                  <a:lnTo>
                    <a:pt x="5200211" y="1197948"/>
                  </a:lnTo>
                  <a:lnTo>
                    <a:pt x="4853530" y="1127018"/>
                  </a:lnTo>
                  <a:lnTo>
                    <a:pt x="4506849" y="1049838"/>
                  </a:lnTo>
                  <a:lnTo>
                    <a:pt x="4160169" y="964509"/>
                  </a:lnTo>
                  <a:lnTo>
                    <a:pt x="3813488" y="870503"/>
                  </a:lnTo>
                  <a:lnTo>
                    <a:pt x="3466807" y="766933"/>
                  </a:lnTo>
                  <a:lnTo>
                    <a:pt x="3120126" y="656667"/>
                  </a:lnTo>
                  <a:lnTo>
                    <a:pt x="2773446" y="535478"/>
                  </a:lnTo>
                  <a:lnTo>
                    <a:pt x="2426765" y="405587"/>
                  </a:lnTo>
                  <a:lnTo>
                    <a:pt x="2080084" y="331039"/>
                  </a:lnTo>
                  <a:lnTo>
                    <a:pt x="1733403" y="310157"/>
                  </a:lnTo>
                  <a:lnTo>
                    <a:pt x="1386723" y="278945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" name="pg15"/>
            <p:cNvSpPr/>
            <p:nvPr/>
          </p:nvSpPr>
          <p:spPr>
            <a:xfrm>
              <a:off x="1336471" y="1782130"/>
              <a:ext cx="6933615" cy="1667591"/>
            </a:xfrm>
            <a:custGeom>
              <a:avLst/>
              <a:gdLst/>
              <a:ahLst/>
              <a:cxnLst/>
              <a:rect l="0" t="0" r="0" b="0"/>
              <a:pathLst>
                <a:path w="6933615" h="1667591">
                  <a:moveTo>
                    <a:pt x="0" y="1331951"/>
                  </a:moveTo>
                  <a:lnTo>
                    <a:pt x="346680" y="1409074"/>
                  </a:lnTo>
                  <a:lnTo>
                    <a:pt x="693361" y="1412507"/>
                  </a:lnTo>
                  <a:lnTo>
                    <a:pt x="1040042" y="1438607"/>
                  </a:lnTo>
                  <a:lnTo>
                    <a:pt x="1386723" y="1453447"/>
                  </a:lnTo>
                  <a:lnTo>
                    <a:pt x="1733403" y="1445616"/>
                  </a:lnTo>
                  <a:lnTo>
                    <a:pt x="2080084" y="1433506"/>
                  </a:lnTo>
                  <a:lnTo>
                    <a:pt x="2426765" y="1402620"/>
                  </a:lnTo>
                  <a:lnTo>
                    <a:pt x="2773446" y="1354562"/>
                  </a:lnTo>
                  <a:lnTo>
                    <a:pt x="3120126" y="1289616"/>
                  </a:lnTo>
                  <a:lnTo>
                    <a:pt x="3466807" y="1212277"/>
                  </a:lnTo>
                  <a:lnTo>
                    <a:pt x="3813488" y="1125679"/>
                  </a:lnTo>
                  <a:lnTo>
                    <a:pt x="4160169" y="1025627"/>
                  </a:lnTo>
                  <a:lnTo>
                    <a:pt x="4506849" y="915011"/>
                  </a:lnTo>
                  <a:lnTo>
                    <a:pt x="4853530" y="796685"/>
                  </a:lnTo>
                  <a:lnTo>
                    <a:pt x="5200211" y="671820"/>
                  </a:lnTo>
                  <a:lnTo>
                    <a:pt x="5546892" y="542118"/>
                  </a:lnTo>
                  <a:lnTo>
                    <a:pt x="5893572" y="408025"/>
                  </a:lnTo>
                  <a:lnTo>
                    <a:pt x="6240253" y="270331"/>
                  </a:lnTo>
                  <a:lnTo>
                    <a:pt x="6586934" y="134644"/>
                  </a:lnTo>
                  <a:lnTo>
                    <a:pt x="6933615" y="0"/>
                  </a:lnTo>
                  <a:lnTo>
                    <a:pt x="6933615" y="1108575"/>
                  </a:lnTo>
                  <a:lnTo>
                    <a:pt x="6586934" y="1164222"/>
                  </a:lnTo>
                  <a:lnTo>
                    <a:pt x="6240253" y="1222846"/>
                  </a:lnTo>
                  <a:lnTo>
                    <a:pt x="5893572" y="1283603"/>
                  </a:lnTo>
                  <a:lnTo>
                    <a:pt x="5546892" y="1343828"/>
                  </a:lnTo>
                  <a:lnTo>
                    <a:pt x="5200211" y="1401170"/>
                  </a:lnTo>
                  <a:lnTo>
                    <a:pt x="4853530" y="1456853"/>
                  </a:lnTo>
                  <a:lnTo>
                    <a:pt x="4506849" y="1509320"/>
                  </a:lnTo>
                  <a:lnTo>
                    <a:pt x="4160169" y="1555825"/>
                  </a:lnTo>
                  <a:lnTo>
                    <a:pt x="3813488" y="1595252"/>
                  </a:lnTo>
                  <a:lnTo>
                    <a:pt x="3466807" y="1626215"/>
                  </a:lnTo>
                  <a:lnTo>
                    <a:pt x="3120126" y="1650441"/>
                  </a:lnTo>
                  <a:lnTo>
                    <a:pt x="2773446" y="1664759"/>
                  </a:lnTo>
                  <a:lnTo>
                    <a:pt x="2426765" y="1667591"/>
                  </a:lnTo>
                  <a:lnTo>
                    <a:pt x="2080084" y="1659579"/>
                  </a:lnTo>
                  <a:lnTo>
                    <a:pt x="1733403" y="1638696"/>
                  </a:lnTo>
                  <a:lnTo>
                    <a:pt x="1386723" y="1607484"/>
                  </a:lnTo>
                  <a:lnTo>
                    <a:pt x="1040042" y="1560363"/>
                  </a:lnTo>
                  <a:lnTo>
                    <a:pt x="693361" y="1496853"/>
                  </a:lnTo>
                  <a:lnTo>
                    <a:pt x="346680" y="1425605"/>
                  </a:lnTo>
                  <a:lnTo>
                    <a:pt x="0" y="1328539"/>
                  </a:lnTo>
                  <a:close/>
                </a:path>
              </a:pathLst>
            </a:custGeom>
            <a:solidFill>
              <a:srgbClr val="A02226">
                <a:alpha val="1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1336471" y="1782130"/>
              <a:ext cx="6933615" cy="1453447"/>
            </a:xfrm>
            <a:custGeom>
              <a:avLst/>
              <a:gdLst/>
              <a:ahLst/>
              <a:cxnLst/>
              <a:rect l="0" t="0" r="0" b="0"/>
              <a:pathLst>
                <a:path w="6933615" h="1453447">
                  <a:moveTo>
                    <a:pt x="0" y="1331951"/>
                  </a:moveTo>
                  <a:lnTo>
                    <a:pt x="346680" y="1409074"/>
                  </a:lnTo>
                  <a:lnTo>
                    <a:pt x="693361" y="1412507"/>
                  </a:lnTo>
                  <a:lnTo>
                    <a:pt x="1040042" y="1438607"/>
                  </a:lnTo>
                  <a:lnTo>
                    <a:pt x="1386723" y="1453447"/>
                  </a:lnTo>
                  <a:lnTo>
                    <a:pt x="1733403" y="1445616"/>
                  </a:lnTo>
                  <a:lnTo>
                    <a:pt x="2080084" y="1433506"/>
                  </a:lnTo>
                  <a:lnTo>
                    <a:pt x="2426765" y="1402620"/>
                  </a:lnTo>
                  <a:lnTo>
                    <a:pt x="2773446" y="1354562"/>
                  </a:lnTo>
                  <a:lnTo>
                    <a:pt x="3120126" y="1289616"/>
                  </a:lnTo>
                  <a:lnTo>
                    <a:pt x="3466807" y="1212277"/>
                  </a:lnTo>
                  <a:lnTo>
                    <a:pt x="3813488" y="1125679"/>
                  </a:lnTo>
                  <a:lnTo>
                    <a:pt x="4160169" y="1025627"/>
                  </a:lnTo>
                  <a:lnTo>
                    <a:pt x="4506849" y="915011"/>
                  </a:lnTo>
                  <a:lnTo>
                    <a:pt x="4853530" y="796685"/>
                  </a:lnTo>
                  <a:lnTo>
                    <a:pt x="5200211" y="671820"/>
                  </a:lnTo>
                  <a:lnTo>
                    <a:pt x="5546892" y="542118"/>
                  </a:lnTo>
                  <a:lnTo>
                    <a:pt x="5893572" y="408025"/>
                  </a:lnTo>
                  <a:lnTo>
                    <a:pt x="6240253" y="270331"/>
                  </a:lnTo>
                  <a:lnTo>
                    <a:pt x="6586934" y="134644"/>
                  </a:lnTo>
                  <a:lnTo>
                    <a:pt x="6933615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1336471" y="2890705"/>
              <a:ext cx="6933615" cy="559016"/>
            </a:xfrm>
            <a:custGeom>
              <a:avLst/>
              <a:gdLst/>
              <a:ahLst/>
              <a:cxnLst/>
              <a:rect l="0" t="0" r="0" b="0"/>
              <a:pathLst>
                <a:path w="6933615" h="559016">
                  <a:moveTo>
                    <a:pt x="6933615" y="0"/>
                  </a:moveTo>
                  <a:lnTo>
                    <a:pt x="6586934" y="55647"/>
                  </a:lnTo>
                  <a:lnTo>
                    <a:pt x="6240253" y="114271"/>
                  </a:lnTo>
                  <a:lnTo>
                    <a:pt x="5893572" y="175028"/>
                  </a:lnTo>
                  <a:lnTo>
                    <a:pt x="5546892" y="235252"/>
                  </a:lnTo>
                  <a:lnTo>
                    <a:pt x="5200211" y="292594"/>
                  </a:lnTo>
                  <a:lnTo>
                    <a:pt x="4853530" y="348277"/>
                  </a:lnTo>
                  <a:lnTo>
                    <a:pt x="4506849" y="400745"/>
                  </a:lnTo>
                  <a:lnTo>
                    <a:pt x="4160169" y="447250"/>
                  </a:lnTo>
                  <a:lnTo>
                    <a:pt x="3813488" y="486677"/>
                  </a:lnTo>
                  <a:lnTo>
                    <a:pt x="3466807" y="517640"/>
                  </a:lnTo>
                  <a:lnTo>
                    <a:pt x="3120126" y="541865"/>
                  </a:lnTo>
                  <a:lnTo>
                    <a:pt x="2773446" y="556184"/>
                  </a:lnTo>
                  <a:lnTo>
                    <a:pt x="2426765" y="559016"/>
                  </a:lnTo>
                  <a:lnTo>
                    <a:pt x="2080084" y="551003"/>
                  </a:lnTo>
                  <a:lnTo>
                    <a:pt x="1733403" y="530121"/>
                  </a:lnTo>
                  <a:lnTo>
                    <a:pt x="1386723" y="498909"/>
                  </a:lnTo>
                  <a:lnTo>
                    <a:pt x="1040042" y="451788"/>
                  </a:lnTo>
                  <a:lnTo>
                    <a:pt x="693361" y="388277"/>
                  </a:lnTo>
                  <a:lnTo>
                    <a:pt x="346680" y="317029"/>
                  </a:lnTo>
                  <a:lnTo>
                    <a:pt x="0" y="219963"/>
                  </a:lnTo>
                  <a:lnTo>
                    <a:pt x="0" y="219963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336471" y="3112375"/>
              <a:ext cx="6933615" cy="1394157"/>
            </a:xfrm>
            <a:custGeom>
              <a:avLst/>
              <a:gdLst/>
              <a:ahLst/>
              <a:cxnLst/>
              <a:rect l="0" t="0" r="0" b="0"/>
              <a:pathLst>
                <a:path w="6933615" h="1394157">
                  <a:moveTo>
                    <a:pt x="0" y="0"/>
                  </a:moveTo>
                  <a:lnTo>
                    <a:pt x="346680" y="87089"/>
                  </a:lnTo>
                  <a:lnTo>
                    <a:pt x="693361" y="124514"/>
                  </a:lnTo>
                  <a:lnTo>
                    <a:pt x="1040042" y="169566"/>
                  </a:lnTo>
                  <a:lnTo>
                    <a:pt x="1386723" y="262445"/>
                  </a:lnTo>
                  <a:lnTo>
                    <a:pt x="1733403" y="398356"/>
                  </a:lnTo>
                  <a:lnTo>
                    <a:pt x="2080084" y="530538"/>
                  </a:lnTo>
                  <a:lnTo>
                    <a:pt x="2426765" y="647858"/>
                  </a:lnTo>
                  <a:lnTo>
                    <a:pt x="2773446" y="753676"/>
                  </a:lnTo>
                  <a:lnTo>
                    <a:pt x="3120126" y="847074"/>
                  </a:lnTo>
                  <a:lnTo>
                    <a:pt x="3466807" y="930612"/>
                  </a:lnTo>
                  <a:lnTo>
                    <a:pt x="3813488" y="1007619"/>
                  </a:lnTo>
                  <a:lnTo>
                    <a:pt x="4160169" y="1075526"/>
                  </a:lnTo>
                  <a:lnTo>
                    <a:pt x="4506849" y="1135776"/>
                  </a:lnTo>
                  <a:lnTo>
                    <a:pt x="4853530" y="1189062"/>
                  </a:lnTo>
                  <a:lnTo>
                    <a:pt x="5200211" y="1236060"/>
                  </a:lnTo>
                  <a:lnTo>
                    <a:pt x="5546892" y="1278171"/>
                  </a:lnTo>
                  <a:lnTo>
                    <a:pt x="5893572" y="1313944"/>
                  </a:lnTo>
                  <a:lnTo>
                    <a:pt x="6240253" y="1344220"/>
                  </a:lnTo>
                  <a:lnTo>
                    <a:pt x="6586934" y="1371394"/>
                  </a:lnTo>
                  <a:lnTo>
                    <a:pt x="6933615" y="1394157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1336471" y="3112375"/>
              <a:ext cx="6933615" cy="1192818"/>
            </a:xfrm>
            <a:custGeom>
              <a:avLst/>
              <a:gdLst/>
              <a:ahLst/>
              <a:cxnLst/>
              <a:rect l="0" t="0" r="0" b="0"/>
              <a:pathLst>
                <a:path w="6933615" h="1192818">
                  <a:moveTo>
                    <a:pt x="0" y="0"/>
                  </a:moveTo>
                  <a:lnTo>
                    <a:pt x="346680" y="87089"/>
                  </a:lnTo>
                  <a:lnTo>
                    <a:pt x="693361" y="124514"/>
                  </a:lnTo>
                  <a:lnTo>
                    <a:pt x="1040042" y="169566"/>
                  </a:lnTo>
                  <a:lnTo>
                    <a:pt x="1386723" y="200857"/>
                  </a:lnTo>
                  <a:lnTo>
                    <a:pt x="1733403" y="213020"/>
                  </a:lnTo>
                  <a:lnTo>
                    <a:pt x="2080084" y="217907"/>
                  </a:lnTo>
                  <a:lnTo>
                    <a:pt x="2426765" y="276505"/>
                  </a:lnTo>
                  <a:lnTo>
                    <a:pt x="2773446" y="391714"/>
                  </a:lnTo>
                  <a:lnTo>
                    <a:pt x="3120126" y="497986"/>
                  </a:lnTo>
                  <a:lnTo>
                    <a:pt x="3466807" y="594323"/>
                  </a:lnTo>
                  <a:lnTo>
                    <a:pt x="3813488" y="685026"/>
                  </a:lnTo>
                  <a:lnTo>
                    <a:pt x="4160169" y="766203"/>
                  </a:lnTo>
                  <a:lnTo>
                    <a:pt x="4506849" y="839305"/>
                  </a:lnTo>
                  <a:lnTo>
                    <a:pt x="4853530" y="905329"/>
                  </a:lnTo>
                  <a:lnTo>
                    <a:pt x="5200211" y="965542"/>
                  </a:lnTo>
                  <a:lnTo>
                    <a:pt x="5546892" y="1021276"/>
                  </a:lnTo>
                  <a:lnTo>
                    <a:pt x="5893572" y="1071108"/>
                  </a:lnTo>
                  <a:lnTo>
                    <a:pt x="6240253" y="1115243"/>
                  </a:lnTo>
                  <a:lnTo>
                    <a:pt x="6586934" y="1156023"/>
                  </a:lnTo>
                  <a:lnTo>
                    <a:pt x="6933615" y="1192818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336471" y="2371347"/>
              <a:ext cx="6933615" cy="958936"/>
            </a:xfrm>
            <a:custGeom>
              <a:avLst/>
              <a:gdLst/>
              <a:ahLst/>
              <a:cxnLst/>
              <a:rect l="0" t="0" r="0" b="0"/>
              <a:pathLst>
                <a:path w="6933615" h="958936">
                  <a:moveTo>
                    <a:pt x="0" y="741028"/>
                  </a:moveTo>
                  <a:lnTo>
                    <a:pt x="346680" y="828118"/>
                  </a:lnTo>
                  <a:lnTo>
                    <a:pt x="693361" y="865542"/>
                  </a:lnTo>
                  <a:lnTo>
                    <a:pt x="1040042" y="910594"/>
                  </a:lnTo>
                  <a:lnTo>
                    <a:pt x="1386723" y="941886"/>
                  </a:lnTo>
                  <a:lnTo>
                    <a:pt x="1733403" y="954049"/>
                  </a:lnTo>
                  <a:lnTo>
                    <a:pt x="2080084" y="958936"/>
                  </a:lnTo>
                  <a:lnTo>
                    <a:pt x="2426765" y="948180"/>
                  </a:lnTo>
                  <a:lnTo>
                    <a:pt x="2773446" y="923645"/>
                  </a:lnTo>
                  <a:lnTo>
                    <a:pt x="3120126" y="885177"/>
                  </a:lnTo>
                  <a:lnTo>
                    <a:pt x="3466807" y="835775"/>
                  </a:lnTo>
                  <a:lnTo>
                    <a:pt x="3813488" y="778605"/>
                  </a:lnTo>
                  <a:lnTo>
                    <a:pt x="4160169" y="710791"/>
                  </a:lnTo>
                  <a:lnTo>
                    <a:pt x="4506849" y="634448"/>
                  </a:lnTo>
                  <a:lnTo>
                    <a:pt x="4853530" y="551505"/>
                  </a:lnTo>
                  <a:lnTo>
                    <a:pt x="5200211" y="463997"/>
                  </a:lnTo>
                  <a:lnTo>
                    <a:pt x="5546892" y="373566"/>
                  </a:lnTo>
                  <a:lnTo>
                    <a:pt x="5893572" y="279748"/>
                  </a:lnTo>
                  <a:lnTo>
                    <a:pt x="6240253" y="184203"/>
                  </a:lnTo>
                  <a:lnTo>
                    <a:pt x="6586934" y="90938"/>
                  </a:lnTo>
                  <a:lnTo>
                    <a:pt x="6933615" y="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8443427" y="2371347"/>
              <a:ext cx="0" cy="2135186"/>
            </a:xfrm>
            <a:custGeom>
              <a:avLst/>
              <a:gdLst/>
              <a:ahLst/>
              <a:cxnLst/>
              <a:rect l="0" t="0" r="0" b="0"/>
              <a:pathLst>
                <a:path h="2135186">
                  <a:moveTo>
                    <a:pt x="0" y="2135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2828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8443427" y="2371347"/>
              <a:ext cx="0" cy="2135186"/>
            </a:xfrm>
            <a:custGeom>
              <a:avLst/>
              <a:gdLst/>
              <a:ahLst/>
              <a:cxnLst/>
              <a:rect l="0" t="0" r="0" b="0"/>
              <a:pathLst>
                <a:path h="2135186">
                  <a:moveTo>
                    <a:pt x="0" y="2135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2828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8374091" y="4506533"/>
              <a:ext cx="138672" cy="0"/>
            </a:xfrm>
            <a:custGeom>
              <a:avLst/>
              <a:gdLst/>
              <a:ahLst/>
              <a:cxnLst/>
              <a:rect l="0" t="0" r="0" b="0"/>
              <a:pathLst>
                <a:path w="138672">
                  <a:moveTo>
                    <a:pt x="0" y="0"/>
                  </a:moveTo>
                  <a:lnTo>
                    <a:pt x="138672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8374091" y="2371347"/>
              <a:ext cx="138672" cy="0"/>
            </a:xfrm>
            <a:custGeom>
              <a:avLst/>
              <a:gdLst/>
              <a:ahLst/>
              <a:cxnLst/>
              <a:rect l="0" t="0" r="0" b="0"/>
              <a:pathLst>
                <a:path w="138672">
                  <a:moveTo>
                    <a:pt x="0" y="0"/>
                  </a:moveTo>
                  <a:lnTo>
                    <a:pt x="138672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5"/>
            <p:cNvSpPr/>
            <p:nvPr/>
          </p:nvSpPr>
          <p:spPr>
            <a:xfrm>
              <a:off x="8237012" y="2338272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6"/>
            <p:cNvSpPr/>
            <p:nvPr/>
          </p:nvSpPr>
          <p:spPr>
            <a:xfrm>
              <a:off x="8237012" y="4473458"/>
              <a:ext cx="66150" cy="66150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7"/>
            <p:cNvSpPr/>
            <p:nvPr/>
          </p:nvSpPr>
          <p:spPr>
            <a:xfrm>
              <a:off x="8237012" y="4272119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28"/>
            <p:cNvSpPr/>
            <p:nvPr/>
          </p:nvSpPr>
          <p:spPr>
            <a:xfrm>
              <a:off x="8558483" y="2922113"/>
              <a:ext cx="105854" cy="1385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8717264" y="2920439"/>
              <a:ext cx="402394" cy="1402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172585" y="2924066"/>
              <a:ext cx="179989" cy="1366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9405501" y="2920253"/>
              <a:ext cx="137572" cy="1404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9596001" y="2919974"/>
              <a:ext cx="889620" cy="14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558483" y="3132284"/>
              <a:ext cx="169291" cy="1379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8780702" y="3131075"/>
              <a:ext cx="423788" cy="1391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9204490" y="3221674"/>
              <a:ext cx="52927" cy="485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9310344" y="3092752"/>
              <a:ext cx="508155" cy="1774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yearly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9871426" y="3129587"/>
              <a:ext cx="519038" cy="1406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8558483" y="3348501"/>
              <a:ext cx="444624" cy="1312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9056034" y="3337525"/>
              <a:ext cx="381000" cy="142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9489961" y="3303388"/>
              <a:ext cx="709631" cy="1763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0252519" y="3343106"/>
              <a:ext cx="264541" cy="1366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8558483" y="3548627"/>
              <a:ext cx="211894" cy="1406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823304" y="3548534"/>
              <a:ext cx="476715" cy="14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9352946" y="3519512"/>
              <a:ext cx="487133" cy="1697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$1.8b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9893006" y="3548999"/>
              <a:ext cx="455228" cy="1402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8558483" y="3720847"/>
              <a:ext cx="201197" cy="1779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8812607" y="3761495"/>
              <a:ext cx="423788" cy="1372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8558483" y="2922113"/>
              <a:ext cx="105854" cy="1385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717264" y="2920439"/>
              <a:ext cx="402394" cy="1402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9172585" y="2924066"/>
              <a:ext cx="179989" cy="1366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9405501" y="2920253"/>
              <a:ext cx="137572" cy="1404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9596001" y="2919974"/>
              <a:ext cx="889620" cy="14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8558483" y="3132284"/>
              <a:ext cx="169291" cy="1379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8780702" y="3131075"/>
              <a:ext cx="423788" cy="1391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9204490" y="3221674"/>
              <a:ext cx="52927" cy="485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9310344" y="3092752"/>
              <a:ext cx="508155" cy="1774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yearly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9871426" y="3129587"/>
              <a:ext cx="519038" cy="1406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8558483" y="3348501"/>
              <a:ext cx="444624" cy="1312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9056034" y="3337525"/>
              <a:ext cx="381000" cy="142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9489961" y="3303388"/>
              <a:ext cx="709631" cy="1763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0252519" y="3343106"/>
              <a:ext cx="264541" cy="1366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8558483" y="3548627"/>
              <a:ext cx="211894" cy="1406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8823304" y="3548534"/>
              <a:ext cx="476715" cy="14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9352946" y="3519512"/>
              <a:ext cx="487133" cy="1697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$1.8b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9893006" y="3548999"/>
              <a:ext cx="455228" cy="1402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8558483" y="3720847"/>
              <a:ext cx="201197" cy="1779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8812607" y="3761495"/>
              <a:ext cx="423788" cy="1372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8558483" y="2922113"/>
              <a:ext cx="105854" cy="1385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8717264" y="2920439"/>
              <a:ext cx="402394" cy="1402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9172585" y="2924066"/>
              <a:ext cx="179989" cy="1366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9405501" y="2920253"/>
              <a:ext cx="137572" cy="1404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9596001" y="2919974"/>
              <a:ext cx="889620" cy="14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8558483" y="3132284"/>
              <a:ext cx="169291" cy="1379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8780702" y="3131075"/>
              <a:ext cx="423788" cy="1391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9204490" y="3221674"/>
              <a:ext cx="52927" cy="485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9310344" y="3092752"/>
              <a:ext cx="508155" cy="1774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yearly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9871426" y="3129587"/>
              <a:ext cx="519038" cy="1406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8558483" y="3348501"/>
              <a:ext cx="444624" cy="1312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9056034" y="3337525"/>
              <a:ext cx="381000" cy="142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9489961" y="3303388"/>
              <a:ext cx="709631" cy="1763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10252519" y="3343106"/>
              <a:ext cx="264541" cy="1366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8558483" y="3548627"/>
              <a:ext cx="211894" cy="1406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8823304" y="3548534"/>
              <a:ext cx="476715" cy="14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9352946" y="3519512"/>
              <a:ext cx="487133" cy="1697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$1.8b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9893006" y="3548999"/>
              <a:ext cx="455228" cy="1402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8558483" y="3720847"/>
              <a:ext cx="201197" cy="1779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8812607" y="3761495"/>
              <a:ext cx="423788" cy="1372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852576" y="6400967"/>
              <a:ext cx="381409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852576" y="3928812"/>
              <a:ext cx="381409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$2b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852576" y="1456657"/>
              <a:ext cx="381409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$4b</a:t>
              </a:r>
            </a:p>
          </p:txBody>
        </p:sp>
        <p:sp>
          <p:nvSpPr>
            <p:cNvPr id="93" name="pl91"/>
            <p:cNvSpPr/>
            <p:nvPr/>
          </p:nvSpPr>
          <p:spPr>
            <a:xfrm>
              <a:off x="1336471" y="6522690"/>
              <a:ext cx="10204548" cy="0"/>
            </a:xfrm>
            <a:custGeom>
              <a:avLst/>
              <a:gdLst/>
              <a:ahLst/>
              <a:cxnLst/>
              <a:rect l="0" t="0" r="0" b="0"/>
              <a:pathLst>
                <a:path w="10204548">
                  <a:moveTo>
                    <a:pt x="0" y="0"/>
                  </a:moveTo>
                  <a:lnTo>
                    <a:pt x="1020454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2"/>
            <p:cNvSpPr/>
            <p:nvPr/>
          </p:nvSpPr>
          <p:spPr>
            <a:xfrm>
              <a:off x="1336471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3"/>
            <p:cNvSpPr/>
            <p:nvPr/>
          </p:nvSpPr>
          <p:spPr>
            <a:xfrm>
              <a:off x="4803279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4"/>
            <p:cNvSpPr/>
            <p:nvPr/>
          </p:nvSpPr>
          <p:spPr>
            <a:xfrm>
              <a:off x="8270087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tx95"/>
            <p:cNvSpPr/>
            <p:nvPr/>
          </p:nvSpPr>
          <p:spPr>
            <a:xfrm>
              <a:off x="1082198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4549006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8015814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  <p:sp>
        <p:nvSpPr>
          <p:cNvPr id="101" name="Content Placeholder 100">
            <a:extLst>
              <a:ext uri="{FF2B5EF4-FFF2-40B4-BE49-F238E27FC236}">
                <a16:creationId xmlns:a16="http://schemas.microsoft.com/office/drawing/2014/main" id="{2ECFA7E9-4400-B944-B283-831F463395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06DE4C81-08CD-6847-A664-DA10692AC5E5}"/>
              </a:ext>
            </a:extLst>
          </p:cNvPr>
          <p:cNvSpPr txBox="1">
            <a:spLocks/>
          </p:cNvSpPr>
          <p:nvPr/>
        </p:nvSpPr>
        <p:spPr bwMode="auto">
          <a:xfrm>
            <a:off x="851790" y="908720"/>
            <a:ext cx="106560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5589" indent="-16412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SzPct val="130000"/>
              <a:buChar char="•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372208" indent="-20515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17282" indent="-13188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728296" indent="-19343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50327" indent="-193431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6pPr>
            <a:lvl7pPr marL="1572358" indent="-193431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7pPr>
            <a:lvl8pPr marL="1994389" indent="-193431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8pPr>
            <a:lvl9pPr marL="2416420" indent="-193431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Annual health costs from heavy vehicle pollution if Euro VI is: </a:t>
            </a:r>
          </a:p>
          <a:p>
            <a:r>
              <a:rPr lang="en-AU" b="1" kern="0" dirty="0">
                <a:solidFill>
                  <a:schemeClr val="tx2"/>
                </a:solidFill>
              </a:rPr>
              <a:t>Not introduced, </a:t>
            </a:r>
            <a:r>
              <a:rPr lang="en-AU" b="1" kern="0" dirty="0">
                <a:solidFill>
                  <a:schemeClr val="accent2"/>
                </a:solidFill>
              </a:rPr>
              <a:t>introduced in 2027</a:t>
            </a:r>
            <a:r>
              <a:rPr lang="en-AU" b="1" kern="0" dirty="0"/>
              <a:t>, </a:t>
            </a:r>
            <a:r>
              <a:rPr lang="en-AU" b="1" kern="0" dirty="0">
                <a:solidFill>
                  <a:schemeClr val="accent3"/>
                </a:solidFill>
              </a:rPr>
              <a:t>introduced in 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1790" y="1338943"/>
            <a:ext cx="10656000" cy="5519056"/>
            <a:chOff x="851790" y="1018447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851790" y="1371600"/>
              <a:ext cx="10656000" cy="54863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655299" y="1109887"/>
              <a:ext cx="9742762" cy="5141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655299" y="6251218"/>
              <a:ext cx="9742762" cy="0"/>
            </a:xfrm>
            <a:custGeom>
              <a:avLst/>
              <a:gdLst/>
              <a:ahLst/>
              <a:cxnLst/>
              <a:rect l="0" t="0" r="0" b="0"/>
              <a:pathLst>
                <a:path w="9742762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655299" y="5238148"/>
              <a:ext cx="9742762" cy="0"/>
            </a:xfrm>
            <a:custGeom>
              <a:avLst/>
              <a:gdLst/>
              <a:ahLst/>
              <a:cxnLst/>
              <a:rect l="0" t="0" r="0" b="0"/>
              <a:pathLst>
                <a:path w="9742762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655299" y="4225078"/>
              <a:ext cx="9742762" cy="0"/>
            </a:xfrm>
            <a:custGeom>
              <a:avLst/>
              <a:gdLst/>
              <a:ahLst/>
              <a:cxnLst/>
              <a:rect l="0" t="0" r="0" b="0"/>
              <a:pathLst>
                <a:path w="9742762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655299" y="3212008"/>
              <a:ext cx="9742762" cy="0"/>
            </a:xfrm>
            <a:custGeom>
              <a:avLst/>
              <a:gdLst/>
              <a:ahLst/>
              <a:cxnLst/>
              <a:rect l="0" t="0" r="0" b="0"/>
              <a:pathLst>
                <a:path w="9742762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655299" y="2198938"/>
              <a:ext cx="9742762" cy="0"/>
            </a:xfrm>
            <a:custGeom>
              <a:avLst/>
              <a:gdLst/>
              <a:ahLst/>
              <a:cxnLst/>
              <a:rect l="0" t="0" r="0" b="0"/>
              <a:pathLst>
                <a:path w="9742762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1655299" y="1185868"/>
              <a:ext cx="9742762" cy="0"/>
            </a:xfrm>
            <a:custGeom>
              <a:avLst/>
              <a:gdLst/>
              <a:ahLst/>
              <a:cxnLst/>
              <a:rect l="0" t="0" r="0" b="0"/>
              <a:pathLst>
                <a:path w="9742762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2"/>
            <p:cNvSpPr/>
            <p:nvPr/>
          </p:nvSpPr>
          <p:spPr>
            <a:xfrm>
              <a:off x="2098151" y="6242303"/>
              <a:ext cx="130892" cy="891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3"/>
            <p:cNvSpPr/>
            <p:nvPr/>
          </p:nvSpPr>
          <p:spPr>
            <a:xfrm>
              <a:off x="2243587" y="6243519"/>
              <a:ext cx="130892" cy="769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4"/>
            <p:cNvSpPr/>
            <p:nvPr/>
          </p:nvSpPr>
          <p:spPr>
            <a:xfrm>
              <a:off x="2389024" y="6236630"/>
              <a:ext cx="130892" cy="1458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5"/>
            <p:cNvSpPr/>
            <p:nvPr/>
          </p:nvSpPr>
          <p:spPr>
            <a:xfrm>
              <a:off x="2534460" y="6230551"/>
              <a:ext cx="130892" cy="2066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6"/>
            <p:cNvSpPr/>
            <p:nvPr/>
          </p:nvSpPr>
          <p:spPr>
            <a:xfrm>
              <a:off x="2679896" y="6222649"/>
              <a:ext cx="130892" cy="2856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7"/>
            <p:cNvSpPr/>
            <p:nvPr/>
          </p:nvSpPr>
          <p:spPr>
            <a:xfrm>
              <a:off x="2825332" y="6220319"/>
              <a:ext cx="130892" cy="3089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18"/>
            <p:cNvSpPr/>
            <p:nvPr/>
          </p:nvSpPr>
          <p:spPr>
            <a:xfrm>
              <a:off x="2970768" y="6214545"/>
              <a:ext cx="130892" cy="3667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19"/>
            <p:cNvSpPr/>
            <p:nvPr/>
          </p:nvSpPr>
          <p:spPr>
            <a:xfrm>
              <a:off x="3116204" y="6211911"/>
              <a:ext cx="130892" cy="3930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0"/>
            <p:cNvSpPr/>
            <p:nvPr/>
          </p:nvSpPr>
          <p:spPr>
            <a:xfrm>
              <a:off x="3261640" y="6198032"/>
              <a:ext cx="130892" cy="5318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1"/>
            <p:cNvSpPr/>
            <p:nvPr/>
          </p:nvSpPr>
          <p:spPr>
            <a:xfrm>
              <a:off x="3407076" y="6200463"/>
              <a:ext cx="130892" cy="5075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2"/>
            <p:cNvSpPr/>
            <p:nvPr/>
          </p:nvSpPr>
          <p:spPr>
            <a:xfrm>
              <a:off x="3552512" y="6175744"/>
              <a:ext cx="130892" cy="7547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3"/>
            <p:cNvSpPr/>
            <p:nvPr/>
          </p:nvSpPr>
          <p:spPr>
            <a:xfrm>
              <a:off x="3697948" y="6193068"/>
              <a:ext cx="130892" cy="581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4"/>
            <p:cNvSpPr/>
            <p:nvPr/>
          </p:nvSpPr>
          <p:spPr>
            <a:xfrm>
              <a:off x="3843384" y="6185064"/>
              <a:ext cx="130892" cy="6615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5"/>
            <p:cNvSpPr/>
            <p:nvPr/>
          </p:nvSpPr>
          <p:spPr>
            <a:xfrm>
              <a:off x="3988820" y="6165006"/>
              <a:ext cx="130892" cy="8621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6"/>
            <p:cNvSpPr/>
            <p:nvPr/>
          </p:nvSpPr>
          <p:spPr>
            <a:xfrm>
              <a:off x="4134256" y="6136437"/>
              <a:ext cx="130892" cy="11478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7"/>
            <p:cNvSpPr/>
            <p:nvPr/>
          </p:nvSpPr>
          <p:spPr>
            <a:xfrm>
              <a:off x="4279693" y="6108274"/>
              <a:ext cx="130892" cy="14294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8"/>
            <p:cNvSpPr/>
            <p:nvPr/>
          </p:nvSpPr>
          <p:spPr>
            <a:xfrm>
              <a:off x="4425129" y="6054581"/>
              <a:ext cx="130892" cy="19663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29"/>
            <p:cNvSpPr/>
            <p:nvPr/>
          </p:nvSpPr>
          <p:spPr>
            <a:xfrm>
              <a:off x="4570565" y="6066738"/>
              <a:ext cx="130892" cy="18448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0"/>
            <p:cNvSpPr/>
            <p:nvPr/>
          </p:nvSpPr>
          <p:spPr>
            <a:xfrm>
              <a:off x="4716001" y="6047793"/>
              <a:ext cx="130892" cy="20342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1"/>
            <p:cNvSpPr/>
            <p:nvPr/>
          </p:nvSpPr>
          <p:spPr>
            <a:xfrm>
              <a:off x="4861437" y="6014767"/>
              <a:ext cx="130892" cy="2364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2"/>
            <p:cNvSpPr/>
            <p:nvPr/>
          </p:nvSpPr>
          <p:spPr>
            <a:xfrm>
              <a:off x="5006873" y="5966039"/>
              <a:ext cx="130892" cy="28517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3"/>
            <p:cNvSpPr/>
            <p:nvPr/>
          </p:nvSpPr>
          <p:spPr>
            <a:xfrm>
              <a:off x="5152309" y="5935343"/>
              <a:ext cx="130892" cy="31587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4"/>
            <p:cNvSpPr/>
            <p:nvPr/>
          </p:nvSpPr>
          <p:spPr>
            <a:xfrm>
              <a:off x="5297745" y="5950133"/>
              <a:ext cx="130892" cy="30108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5"/>
            <p:cNvSpPr/>
            <p:nvPr/>
          </p:nvSpPr>
          <p:spPr>
            <a:xfrm>
              <a:off x="5443181" y="5988427"/>
              <a:ext cx="130892" cy="26279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6"/>
            <p:cNvSpPr/>
            <p:nvPr/>
          </p:nvSpPr>
          <p:spPr>
            <a:xfrm>
              <a:off x="5588617" y="5803340"/>
              <a:ext cx="130892" cy="44787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7"/>
            <p:cNvSpPr/>
            <p:nvPr/>
          </p:nvSpPr>
          <p:spPr>
            <a:xfrm>
              <a:off x="5734053" y="5559088"/>
              <a:ext cx="130892" cy="69212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8"/>
            <p:cNvSpPr/>
            <p:nvPr/>
          </p:nvSpPr>
          <p:spPr>
            <a:xfrm>
              <a:off x="5879489" y="5715912"/>
              <a:ext cx="130892" cy="53530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39"/>
            <p:cNvSpPr/>
            <p:nvPr/>
          </p:nvSpPr>
          <p:spPr>
            <a:xfrm>
              <a:off x="6024926" y="5750761"/>
              <a:ext cx="130892" cy="50045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0"/>
            <p:cNvSpPr/>
            <p:nvPr/>
          </p:nvSpPr>
          <p:spPr>
            <a:xfrm>
              <a:off x="6170362" y="5486451"/>
              <a:ext cx="130892" cy="76476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1"/>
            <p:cNvSpPr/>
            <p:nvPr/>
          </p:nvSpPr>
          <p:spPr>
            <a:xfrm>
              <a:off x="6315798" y="5423742"/>
              <a:ext cx="130892" cy="82747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2"/>
            <p:cNvSpPr/>
            <p:nvPr/>
          </p:nvSpPr>
          <p:spPr>
            <a:xfrm>
              <a:off x="6461234" y="5477232"/>
              <a:ext cx="130892" cy="77398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3"/>
            <p:cNvSpPr/>
            <p:nvPr/>
          </p:nvSpPr>
          <p:spPr>
            <a:xfrm>
              <a:off x="6606670" y="5708719"/>
              <a:ext cx="130892" cy="54249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4"/>
            <p:cNvSpPr/>
            <p:nvPr/>
          </p:nvSpPr>
          <p:spPr>
            <a:xfrm>
              <a:off x="6752106" y="5562229"/>
              <a:ext cx="130892" cy="68898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5"/>
            <p:cNvSpPr/>
            <p:nvPr/>
          </p:nvSpPr>
          <p:spPr>
            <a:xfrm>
              <a:off x="6897542" y="5518667"/>
              <a:ext cx="130892" cy="7325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6"/>
            <p:cNvSpPr/>
            <p:nvPr/>
          </p:nvSpPr>
          <p:spPr>
            <a:xfrm>
              <a:off x="7042978" y="5252128"/>
              <a:ext cx="130892" cy="99908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7"/>
            <p:cNvSpPr/>
            <p:nvPr/>
          </p:nvSpPr>
          <p:spPr>
            <a:xfrm>
              <a:off x="7188414" y="5290929"/>
              <a:ext cx="130892" cy="96028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48"/>
            <p:cNvSpPr/>
            <p:nvPr/>
          </p:nvSpPr>
          <p:spPr>
            <a:xfrm>
              <a:off x="7333850" y="5329324"/>
              <a:ext cx="130892" cy="92189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49"/>
            <p:cNvSpPr/>
            <p:nvPr/>
          </p:nvSpPr>
          <p:spPr>
            <a:xfrm>
              <a:off x="7479286" y="5179187"/>
              <a:ext cx="130892" cy="107203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0"/>
            <p:cNvSpPr/>
            <p:nvPr/>
          </p:nvSpPr>
          <p:spPr>
            <a:xfrm>
              <a:off x="7624722" y="4887220"/>
              <a:ext cx="130892" cy="136399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1"/>
            <p:cNvSpPr/>
            <p:nvPr/>
          </p:nvSpPr>
          <p:spPr>
            <a:xfrm>
              <a:off x="7770158" y="4836567"/>
              <a:ext cx="130892" cy="14146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2"/>
            <p:cNvSpPr/>
            <p:nvPr/>
          </p:nvSpPr>
          <p:spPr>
            <a:xfrm>
              <a:off x="7915595" y="4793207"/>
              <a:ext cx="130892" cy="145801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3"/>
            <p:cNvSpPr/>
            <p:nvPr/>
          </p:nvSpPr>
          <p:spPr>
            <a:xfrm>
              <a:off x="8061031" y="4791587"/>
              <a:ext cx="130892" cy="145963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4"/>
            <p:cNvSpPr/>
            <p:nvPr/>
          </p:nvSpPr>
          <p:spPr>
            <a:xfrm>
              <a:off x="8206467" y="4194584"/>
              <a:ext cx="130892" cy="205663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5"/>
            <p:cNvSpPr/>
            <p:nvPr/>
          </p:nvSpPr>
          <p:spPr>
            <a:xfrm>
              <a:off x="8351903" y="4302882"/>
              <a:ext cx="130892" cy="194833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6"/>
            <p:cNvSpPr/>
            <p:nvPr/>
          </p:nvSpPr>
          <p:spPr>
            <a:xfrm>
              <a:off x="8497339" y="3681971"/>
              <a:ext cx="130892" cy="256924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7"/>
            <p:cNvSpPr/>
            <p:nvPr/>
          </p:nvSpPr>
          <p:spPr>
            <a:xfrm>
              <a:off x="8642775" y="3404491"/>
              <a:ext cx="130892" cy="284672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58"/>
            <p:cNvSpPr/>
            <p:nvPr/>
          </p:nvSpPr>
          <p:spPr>
            <a:xfrm>
              <a:off x="8788211" y="3327093"/>
              <a:ext cx="130892" cy="292412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59"/>
            <p:cNvSpPr/>
            <p:nvPr/>
          </p:nvSpPr>
          <p:spPr>
            <a:xfrm>
              <a:off x="8933647" y="2292647"/>
              <a:ext cx="130892" cy="395857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0"/>
            <p:cNvSpPr/>
            <p:nvPr/>
          </p:nvSpPr>
          <p:spPr>
            <a:xfrm>
              <a:off x="9079083" y="3080511"/>
              <a:ext cx="130892" cy="317070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1"/>
            <p:cNvSpPr/>
            <p:nvPr/>
          </p:nvSpPr>
          <p:spPr>
            <a:xfrm>
              <a:off x="9224519" y="3632229"/>
              <a:ext cx="130892" cy="261898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2"/>
            <p:cNvSpPr/>
            <p:nvPr/>
          </p:nvSpPr>
          <p:spPr>
            <a:xfrm>
              <a:off x="9369955" y="2810123"/>
              <a:ext cx="130892" cy="3441094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3"/>
            <p:cNvSpPr/>
            <p:nvPr/>
          </p:nvSpPr>
          <p:spPr>
            <a:xfrm>
              <a:off x="9515391" y="3797360"/>
              <a:ext cx="130892" cy="245385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4"/>
            <p:cNvSpPr/>
            <p:nvPr/>
          </p:nvSpPr>
          <p:spPr>
            <a:xfrm>
              <a:off x="9660828" y="3038368"/>
              <a:ext cx="130892" cy="321285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5"/>
            <p:cNvSpPr/>
            <p:nvPr/>
          </p:nvSpPr>
          <p:spPr>
            <a:xfrm>
              <a:off x="9806264" y="3198737"/>
              <a:ext cx="130892" cy="305248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6"/>
            <p:cNvSpPr/>
            <p:nvPr/>
          </p:nvSpPr>
          <p:spPr>
            <a:xfrm>
              <a:off x="9951700" y="3067037"/>
              <a:ext cx="130892" cy="318418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7"/>
            <p:cNvSpPr/>
            <p:nvPr/>
          </p:nvSpPr>
          <p:spPr>
            <a:xfrm>
              <a:off x="10097136" y="3007469"/>
              <a:ext cx="130892" cy="324374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68"/>
            <p:cNvSpPr/>
            <p:nvPr/>
          </p:nvSpPr>
          <p:spPr>
            <a:xfrm>
              <a:off x="10242572" y="2891270"/>
              <a:ext cx="130892" cy="335994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69"/>
            <p:cNvSpPr/>
            <p:nvPr/>
          </p:nvSpPr>
          <p:spPr>
            <a:xfrm>
              <a:off x="10388008" y="2271068"/>
              <a:ext cx="130892" cy="398014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0"/>
            <p:cNvSpPr/>
            <p:nvPr/>
          </p:nvSpPr>
          <p:spPr>
            <a:xfrm>
              <a:off x="10533444" y="1604772"/>
              <a:ext cx="130892" cy="464644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1"/>
            <p:cNvSpPr/>
            <p:nvPr/>
          </p:nvSpPr>
          <p:spPr>
            <a:xfrm>
              <a:off x="10678880" y="2271170"/>
              <a:ext cx="130892" cy="398004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2"/>
            <p:cNvSpPr/>
            <p:nvPr/>
          </p:nvSpPr>
          <p:spPr>
            <a:xfrm>
              <a:off x="10824316" y="3138965"/>
              <a:ext cx="130892" cy="3112252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g7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tx7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77" name="pg7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tx7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79" name="pg7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tx7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1" name="pg7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tx8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3" name="pg8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tx8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5" name="pg8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tx8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7" name="pg8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tx8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9" name="pg8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tx8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1" name="pg8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tx9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3" name="pg9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tx9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5" name="pg9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tx9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7" name="pg9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tx9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9" name="pg9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tx9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1" name="pg9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tx10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3" name="pg10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tx10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5" name="pg10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tx10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7" name="pg10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tx10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9" name="pg10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tx10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1" name="pg10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tx11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3" name="pg11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tx11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5" name="pg11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tx11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7" name="pg11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tx11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9" name="pg11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tx11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1" name="pg11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tx12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3" name="pg12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tx12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5" name="pg12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tx12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7" name="pg12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tx12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9" name="pg12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tx12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1" name="pg12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tx13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3" name="pg13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tx13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5" name="pg13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tx13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7" name="pg13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tx13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9" name="pg13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tx13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1" name="pg13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tx14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3" name="pg14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tx14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5" name="pg14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tx14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7" name="pg14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tx14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9" name="pg14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tx14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1" name="pg14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tx15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3" name="pg15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tx15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5" name="pg15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tx15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7" name="pg15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tx15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9" name="pg15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tx15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1" name="pg15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tx16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3" name="pg16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tx16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5" name="pg16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tx16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7" name="pg16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tx16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9" name="pg16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tx16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1" name="pg16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tx17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3" name="pg17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tx17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5" name="pg17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tx17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7" name="pg17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tx17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9" name="pg17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tx17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1" name="pg17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tx18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3" name="pg18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tx18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5" name="pg18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" name="tx18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7" name="pg18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tx18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9" name="pg18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" name="tx18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1" name="pg18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tx19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3" name="pg19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tx19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5" name="pg19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gdLst/>
              <a:ahLst/>
              <a:cxnLst/>
              <a:rect l="0" t="0" r="0" b="0"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" name="tx19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7" name="pg19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" name="tx19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199" name="pg19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" name="tx19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1" name="pg19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" name="tx20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3" name="pg20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" name="tx20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5" name="pg20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" name="tx20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7" name="pg20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tx20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9" name="pg20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" name="tx20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1" name="pg20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" name="tx21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3" name="pg21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tx21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5" name="pg21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tx21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7" name="pg21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" name="tx21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9" name="pg21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" name="tx21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1" name="pg21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2" name="tx22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3" name="pg22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" name="tx22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5" name="pg22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" name="tx22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7" name="pg22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8" name="tx22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9" name="pg22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" name="tx22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1" name="pg22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2" name="tx23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3" name="pg23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tx23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5" name="pg23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" name="tx23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7" name="pg23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" name="tx23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9" name="pg23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" name="tx23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1" name="pg23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" name="tx24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3" name="pg24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tx24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5" name="pg24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6" name="tx24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7" name="pg24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8" name="tx24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9" name="pg24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0" name="tx24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1" name="pg24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2" name="tx25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3" name="pg25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4" name="tx25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5" name="pg25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6" name="tx25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7" name="pg25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tx25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9" name="pg25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tx25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1" name="pg25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2" name="tx26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3" name="pg26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tx26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5" name="pg26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tx26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7" name="pg26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tx26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9" name="pg26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tx26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1" name="pg26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tx27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3" name="pg27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tx27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5" name="pg27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6" name="tx27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7" name="pg27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8" name="tx27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9" name="pg27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0" name="tx27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1" name="pg27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2" name="tx28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3" name="pg28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4" name="tx28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5" name="pg28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6" name="tx28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7" name="pg28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tx28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9" name="pg28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" name="tx28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1" name="pg28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2" name="tx29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3" name="pg29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4" name="tx29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5" name="pg29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6" name="tx29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7" name="pg29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8" name="tx29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9" name="pg29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0" name="tx29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1" name="pg29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2" name="tx30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3" name="pg30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4" name="tx30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5" name="pg30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tx30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7" name="pg30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8" name="tx30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9" name="pg30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0" name="tx30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1" name="pg30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2" name="tx31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3" name="pg31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4" name="tx31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5" name="pg31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6" name="tx31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7" name="pg31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gdLst/>
              <a:ahLst/>
              <a:cxnLst/>
              <a:rect l="0" t="0" r="0" b="0"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tx31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9" name="pg31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0" name="tx31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1" name="pg31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2" name="tx32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3" name="pg32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4" name="tx32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5" name="pg32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6" name="tx32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7" name="pg32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8" name="tx32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9" name="pg32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0" name="tx32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1" name="pg32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2" name="tx33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3" name="pg33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4" name="tx33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5" name="pg33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6" name="tx33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7" name="pg33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8" name="tx33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9" name="pg33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0" name="tx33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1" name="pg33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2" name="tx34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3" name="pg34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4" name="tx34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5" name="pg34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6" name="tx34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7" name="pg34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8" name="tx34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9" name="pg34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0" name="tx34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1" name="pg34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2" name="tx35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3" name="pg35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4" name="tx35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5" name="pg35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6" name="tx35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7" name="pg35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8" name="tx35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9" name="pg35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0" name="tx35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1" name="pg35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2" name="tx36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3" name="pg36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4" name="tx36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5" name="pg36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6" name="tx36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7" name="pg36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8" name="tx36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9" name="pg36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0" name="tx36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1" name="pg36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2" name="tx37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3" name="pg37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4" name="tx37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5" name="pg37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6" name="tx37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7" name="pg37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8" name="tx37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9" name="pg37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0" name="tx37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1" name="pg37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2" name="tx38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3" name="pg38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4" name="tx38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5" name="pg38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6" name="tx38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7" name="pg38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8" name="tx38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9" name="pg38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0" name="tx38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1" name="pg38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2" name="tx39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3" name="pg39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4" name="tx39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5" name="pg39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6" name="tx39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7" name="pg39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8" name="tx39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9" name="pg39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0" name="tx39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1" name="pg39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2" name="tx40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3" name="pg40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4" name="tx40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5" name="pg40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6" name="tx40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7" name="pg40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8" name="tx40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9" name="pg40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0" name="tx40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1" name="pg40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2" name="tx41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3" name="pg41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4" name="tx41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5" name="pg41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6" name="tx41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7" name="pg41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8" name="tx41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9" name="pg41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0" name="tx41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1" name="pg41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2" name="tx42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3" name="pg42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4" name="tx42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5" name="pg42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6" name="tx42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7" name="pg42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8" name="tx42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9" name="pg42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0" name="tx42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1" name="pg42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2" name="tx43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3" name="pg43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4" name="tx43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5" name="pg43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6" name="tx43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7" name="pg43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8" name="tx43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9" name="pg43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0" name="tx43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41" name="pg43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2" name="tx44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3" name="pg44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4" name="tx44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5" name="pg44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6" name="tx44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7" name="pg44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8" name="tx44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9" name="pg44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0" name="tx44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1" name="pg44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2" name="tx45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3" name="pg45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4" name="tx45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5" name="pg45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6" name="tx45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7" name="pg45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8" name="tx45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9" name="pg45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0" name="tx45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1" name="pg45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2" name="tx46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3" name="pg46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4" name="tx46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5" name="pg46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6" name="tx46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7" name="pg46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8" name="tx46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9" name="pg46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0" name="tx46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1" name="pg46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2" name="tx47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3" name="pg47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4" name="tx47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5" name="pg47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6" name="tx47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7" name="pg47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8" name="tx47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9" name="pg47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0" name="tx47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1" name="pg47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2" name="tx48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3" name="pg48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4" name="tx48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5" name="pg48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6" name="tx48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7" name="pg48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8" name="tx48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9" name="pg48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0" name="tx48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1" name="pg48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2" name="tx49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3" name="pg49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4" name="tx49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5" name="pg49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6" name="tx49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7" name="pg49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8" name="tx49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9" name="pg49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0" name="tx49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1" name="pg49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2" name="tx50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3" name="pg50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4" name="tx50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5" name="pg50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6" name="tx50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7" name="pg50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8" name="tx50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9" name="pg50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0" name="tx50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1" name="pg50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2" name="tx51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3" name="pg51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4" name="tx51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5" name="pg51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6" name="tx51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7" name="pg51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8" name="tx51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9" name="pg51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0" name="tx51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1" name="pg51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2" name="tx52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3" name="pg52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4" name="tx52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5" name="pg52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6" name="tx52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7" name="pg52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8" name="tx52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9" name="pg52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0" name="tx52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1" name="pg52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2" name="tx53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3" name="pg53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4" name="tx53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5" name="pg53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6" name="tx53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7" name="pg53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8" name="tx53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9" name="pg53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0" name="tx53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1" name="pg53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2" name="tx54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3" name="pg54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4" name="tx54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5" name="pg54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6" name="tx54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7" name="pg54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8" name="tx54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9" name="pg54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0" name="tx54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1" name="pg54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2" name="tx55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3" name="pg55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4" name="tx55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5" name="pg55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6" name="tx55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7" name="pg55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8" name="tx55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9" name="pg55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0" name="tx55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61" name="pg55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gdLst/>
              <a:ahLst/>
              <a:cxnLst/>
              <a:rect l="0" t="0" r="0" b="0"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2" name="tx56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63" name="tx561"/>
            <p:cNvSpPr/>
            <p:nvPr/>
          </p:nvSpPr>
          <p:spPr>
            <a:xfrm>
              <a:off x="1425676" y="6169009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64" name="tx562"/>
            <p:cNvSpPr/>
            <p:nvPr/>
          </p:nvSpPr>
          <p:spPr>
            <a:xfrm>
              <a:off x="853618" y="5126359"/>
              <a:ext cx="699194" cy="1937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10,000</a:t>
              </a:r>
            </a:p>
          </p:txBody>
        </p:sp>
        <p:sp>
          <p:nvSpPr>
            <p:cNvPr id="565" name="tx563"/>
            <p:cNvSpPr/>
            <p:nvPr/>
          </p:nvSpPr>
          <p:spPr>
            <a:xfrm>
              <a:off x="853618" y="4112731"/>
              <a:ext cx="699194" cy="194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20,000</a:t>
              </a:r>
            </a:p>
          </p:txBody>
        </p:sp>
        <p:sp>
          <p:nvSpPr>
            <p:cNvPr id="566" name="tx564"/>
            <p:cNvSpPr/>
            <p:nvPr/>
          </p:nvSpPr>
          <p:spPr>
            <a:xfrm>
              <a:off x="853618" y="3099996"/>
              <a:ext cx="699194" cy="1939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30,000</a:t>
              </a:r>
            </a:p>
          </p:txBody>
        </p:sp>
        <p:sp>
          <p:nvSpPr>
            <p:cNvPr id="567" name="tx565"/>
            <p:cNvSpPr/>
            <p:nvPr/>
          </p:nvSpPr>
          <p:spPr>
            <a:xfrm>
              <a:off x="853618" y="2086703"/>
              <a:ext cx="699194" cy="194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40,000</a:t>
              </a:r>
            </a:p>
          </p:txBody>
        </p:sp>
        <p:sp>
          <p:nvSpPr>
            <p:cNvPr id="568" name="tx566"/>
            <p:cNvSpPr/>
            <p:nvPr/>
          </p:nvSpPr>
          <p:spPr>
            <a:xfrm>
              <a:off x="853618" y="1074079"/>
              <a:ext cx="699194" cy="1937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50,000</a:t>
              </a:r>
            </a:p>
          </p:txBody>
        </p:sp>
        <p:sp>
          <p:nvSpPr>
            <p:cNvPr id="569" name="pl567"/>
            <p:cNvSpPr/>
            <p:nvPr/>
          </p:nvSpPr>
          <p:spPr>
            <a:xfrm>
              <a:off x="1655299" y="6251218"/>
              <a:ext cx="9742762" cy="0"/>
            </a:xfrm>
            <a:custGeom>
              <a:avLst/>
              <a:gdLst/>
              <a:ahLst/>
              <a:cxnLst/>
              <a:rect l="0" t="0" r="0" b="0"/>
              <a:pathLst>
                <a:path w="9742762">
                  <a:moveTo>
                    <a:pt x="0" y="0"/>
                  </a:moveTo>
                  <a:lnTo>
                    <a:pt x="9742762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l568"/>
            <p:cNvSpPr/>
            <p:nvPr/>
          </p:nvSpPr>
          <p:spPr>
            <a:xfrm>
              <a:off x="2163598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l569"/>
            <p:cNvSpPr/>
            <p:nvPr/>
          </p:nvSpPr>
          <p:spPr>
            <a:xfrm>
              <a:off x="5072319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l570"/>
            <p:cNvSpPr/>
            <p:nvPr/>
          </p:nvSpPr>
          <p:spPr>
            <a:xfrm>
              <a:off x="7981041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l571"/>
            <p:cNvSpPr/>
            <p:nvPr/>
          </p:nvSpPr>
          <p:spPr>
            <a:xfrm>
              <a:off x="10889762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tx572"/>
            <p:cNvSpPr/>
            <p:nvPr/>
          </p:nvSpPr>
          <p:spPr>
            <a:xfrm>
              <a:off x="1909325" y="6352699"/>
              <a:ext cx="508545" cy="1649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1960</a:t>
              </a:r>
            </a:p>
          </p:txBody>
        </p:sp>
        <p:sp>
          <p:nvSpPr>
            <p:cNvPr id="575" name="tx573"/>
            <p:cNvSpPr/>
            <p:nvPr/>
          </p:nvSpPr>
          <p:spPr>
            <a:xfrm>
              <a:off x="4818046" y="6352811"/>
              <a:ext cx="508545" cy="1648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576" name="tx574"/>
            <p:cNvSpPr/>
            <p:nvPr/>
          </p:nvSpPr>
          <p:spPr>
            <a:xfrm>
              <a:off x="7726768" y="6352922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77" name="tx575"/>
            <p:cNvSpPr/>
            <p:nvPr/>
          </p:nvSpPr>
          <p:spPr>
            <a:xfrm>
              <a:off x="10635490" y="6352922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78" name="tx576"/>
            <p:cNvSpPr/>
            <p:nvPr/>
          </p:nvSpPr>
          <p:spPr>
            <a:xfrm>
              <a:off x="5491059" y="6618478"/>
              <a:ext cx="2071241" cy="1706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  <p:sp>
        <p:nvSpPr>
          <p:cNvPr id="579" name="Content Placeholder 2">
            <a:extLst>
              <a:ext uri="{FF2B5EF4-FFF2-40B4-BE49-F238E27FC236}">
                <a16:creationId xmlns:a16="http://schemas.microsoft.com/office/drawing/2014/main" id="{260BDADF-D9B3-E944-9B97-6D908762D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heavy vehicles on register, by year of manufacture</a:t>
            </a:r>
          </a:p>
        </p:txBody>
      </p:sp>
      <p:sp>
        <p:nvSpPr>
          <p:cNvPr id="580" name="Title 1">
            <a:extLst>
              <a:ext uri="{FF2B5EF4-FFF2-40B4-BE49-F238E27FC236}">
                <a16:creationId xmlns:a16="http://schemas.microsoft.com/office/drawing/2014/main" id="{06F514D7-EB00-A44E-852B-E3A3B800A2CA}"/>
              </a:ext>
            </a:extLst>
          </p:cNvPr>
          <p:cNvSpPr txBox="1">
            <a:spLocks/>
          </p:cNvSpPr>
          <p:nvPr/>
        </p:nvSpPr>
        <p:spPr bwMode="auto">
          <a:xfrm>
            <a:off x="864000" y="165709"/>
            <a:ext cx="9035374" cy="60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2203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84406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26609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68812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kern="0" dirty="0"/>
              <a:t>Old vehicles make up abut a quarter of the heavy vehicle fleet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1790" y="1360714"/>
            <a:ext cx="10656000" cy="5497286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413639" y="1109887"/>
              <a:ext cx="9984422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413639" y="3589113"/>
              <a:ext cx="9984422" cy="0"/>
            </a:xfrm>
            <a:custGeom>
              <a:avLst/>
              <a:gdLst/>
              <a:ahLst/>
              <a:cxnLst/>
              <a:rect l="0" t="0" r="0" b="0"/>
              <a:pathLst>
                <a:path w="9984422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413639" y="2910616"/>
              <a:ext cx="9984422" cy="0"/>
            </a:xfrm>
            <a:custGeom>
              <a:avLst/>
              <a:gdLst/>
              <a:ahLst/>
              <a:cxnLst/>
              <a:rect l="0" t="0" r="0" b="0"/>
              <a:pathLst>
                <a:path w="9984422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413639" y="2232120"/>
              <a:ext cx="9984422" cy="0"/>
            </a:xfrm>
            <a:custGeom>
              <a:avLst/>
              <a:gdLst/>
              <a:ahLst/>
              <a:cxnLst/>
              <a:rect l="0" t="0" r="0" b="0"/>
              <a:pathLst>
                <a:path w="9984422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413639" y="1553624"/>
              <a:ext cx="9984422" cy="0"/>
            </a:xfrm>
            <a:custGeom>
              <a:avLst/>
              <a:gdLst/>
              <a:ahLst/>
              <a:cxnLst/>
              <a:rect l="0" t="0" r="0" b="0"/>
              <a:pathLst>
                <a:path w="9984422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0"/>
            <p:cNvSpPr/>
            <p:nvPr/>
          </p:nvSpPr>
          <p:spPr>
            <a:xfrm>
              <a:off x="1867476" y="356197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1"/>
            <p:cNvSpPr/>
            <p:nvPr/>
          </p:nvSpPr>
          <p:spPr>
            <a:xfrm>
              <a:off x="2180468" y="357554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2"/>
            <p:cNvSpPr/>
            <p:nvPr/>
          </p:nvSpPr>
          <p:spPr>
            <a:xfrm>
              <a:off x="2493459" y="357554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3"/>
            <p:cNvSpPr/>
            <p:nvPr/>
          </p:nvSpPr>
          <p:spPr>
            <a:xfrm>
              <a:off x="2806450" y="357554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4"/>
            <p:cNvSpPr/>
            <p:nvPr/>
          </p:nvSpPr>
          <p:spPr>
            <a:xfrm>
              <a:off x="3119441" y="357554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5"/>
            <p:cNvSpPr/>
            <p:nvPr/>
          </p:nvSpPr>
          <p:spPr>
            <a:xfrm>
              <a:off x="3432433" y="354840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6"/>
            <p:cNvSpPr/>
            <p:nvPr/>
          </p:nvSpPr>
          <p:spPr>
            <a:xfrm>
              <a:off x="3745424" y="356197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7"/>
            <p:cNvSpPr/>
            <p:nvPr/>
          </p:nvSpPr>
          <p:spPr>
            <a:xfrm>
              <a:off x="4058415" y="354840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18"/>
            <p:cNvSpPr/>
            <p:nvPr/>
          </p:nvSpPr>
          <p:spPr>
            <a:xfrm>
              <a:off x="4371407" y="356197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19"/>
            <p:cNvSpPr/>
            <p:nvPr/>
          </p:nvSpPr>
          <p:spPr>
            <a:xfrm>
              <a:off x="4684398" y="356197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0"/>
            <p:cNvSpPr/>
            <p:nvPr/>
          </p:nvSpPr>
          <p:spPr>
            <a:xfrm>
              <a:off x="4997389" y="348055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1"/>
            <p:cNvSpPr/>
            <p:nvPr/>
          </p:nvSpPr>
          <p:spPr>
            <a:xfrm>
              <a:off x="5310381" y="353483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2"/>
            <p:cNvSpPr/>
            <p:nvPr/>
          </p:nvSpPr>
          <p:spPr>
            <a:xfrm>
              <a:off x="5623372" y="352126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3"/>
            <p:cNvSpPr/>
            <p:nvPr/>
          </p:nvSpPr>
          <p:spPr>
            <a:xfrm>
              <a:off x="5936363" y="3399134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4"/>
            <p:cNvSpPr/>
            <p:nvPr/>
          </p:nvSpPr>
          <p:spPr>
            <a:xfrm>
              <a:off x="6249355" y="3480553"/>
              <a:ext cx="312991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5"/>
            <p:cNvSpPr/>
            <p:nvPr/>
          </p:nvSpPr>
          <p:spPr>
            <a:xfrm>
              <a:off x="6562346" y="3317714"/>
              <a:ext cx="312991" cy="271398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6"/>
            <p:cNvSpPr/>
            <p:nvPr/>
          </p:nvSpPr>
          <p:spPr>
            <a:xfrm>
              <a:off x="6875337" y="3412704"/>
              <a:ext cx="312991" cy="176409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7"/>
            <p:cNvSpPr/>
            <p:nvPr/>
          </p:nvSpPr>
          <p:spPr>
            <a:xfrm>
              <a:off x="7188328" y="3358424"/>
              <a:ext cx="312991" cy="230688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8"/>
            <p:cNvSpPr/>
            <p:nvPr/>
          </p:nvSpPr>
          <p:spPr>
            <a:xfrm>
              <a:off x="7501320" y="3019176"/>
              <a:ext cx="312991" cy="569936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29"/>
            <p:cNvSpPr/>
            <p:nvPr/>
          </p:nvSpPr>
          <p:spPr>
            <a:xfrm>
              <a:off x="7814311" y="3127735"/>
              <a:ext cx="312991" cy="461377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0"/>
            <p:cNvSpPr/>
            <p:nvPr/>
          </p:nvSpPr>
          <p:spPr>
            <a:xfrm>
              <a:off x="8127302" y="3195585"/>
              <a:ext cx="312991" cy="393527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1"/>
            <p:cNvSpPr/>
            <p:nvPr/>
          </p:nvSpPr>
          <p:spPr>
            <a:xfrm>
              <a:off x="8440294" y="2734207"/>
              <a:ext cx="312991" cy="854905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2"/>
            <p:cNvSpPr/>
            <p:nvPr/>
          </p:nvSpPr>
          <p:spPr>
            <a:xfrm>
              <a:off x="8753285" y="3195585"/>
              <a:ext cx="312991" cy="393527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3"/>
            <p:cNvSpPr/>
            <p:nvPr/>
          </p:nvSpPr>
          <p:spPr>
            <a:xfrm>
              <a:off x="9066276" y="2408529"/>
              <a:ext cx="312991" cy="1180583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4"/>
            <p:cNvSpPr/>
            <p:nvPr/>
          </p:nvSpPr>
          <p:spPr>
            <a:xfrm>
              <a:off x="9379268" y="2924186"/>
              <a:ext cx="312991" cy="664926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5"/>
            <p:cNvSpPr/>
            <p:nvPr/>
          </p:nvSpPr>
          <p:spPr>
            <a:xfrm>
              <a:off x="9692259" y="2897047"/>
              <a:ext cx="312991" cy="692066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6"/>
            <p:cNvSpPr/>
            <p:nvPr/>
          </p:nvSpPr>
          <p:spPr>
            <a:xfrm>
              <a:off x="10005250" y="1811453"/>
              <a:ext cx="312991" cy="177766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7"/>
            <p:cNvSpPr/>
            <p:nvPr/>
          </p:nvSpPr>
          <p:spPr>
            <a:xfrm>
              <a:off x="10318241" y="2340680"/>
              <a:ext cx="312991" cy="1248433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8"/>
            <p:cNvSpPr/>
            <p:nvPr/>
          </p:nvSpPr>
          <p:spPr>
            <a:xfrm>
              <a:off x="10631233" y="1499344"/>
              <a:ext cx="312991" cy="2089768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39"/>
            <p:cNvSpPr/>
            <p:nvPr/>
          </p:nvSpPr>
          <p:spPr>
            <a:xfrm>
              <a:off x="1867476" y="3561973"/>
              <a:ext cx="312991" cy="2713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0"/>
            <p:cNvSpPr/>
            <p:nvPr/>
          </p:nvSpPr>
          <p:spPr>
            <a:xfrm>
              <a:off x="2180468" y="3575543"/>
              <a:ext cx="312991" cy="1356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1"/>
            <p:cNvSpPr/>
            <p:nvPr/>
          </p:nvSpPr>
          <p:spPr>
            <a:xfrm>
              <a:off x="2493459" y="3575543"/>
              <a:ext cx="312991" cy="1356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2"/>
            <p:cNvSpPr/>
            <p:nvPr/>
          </p:nvSpPr>
          <p:spPr>
            <a:xfrm>
              <a:off x="2806450" y="3575543"/>
              <a:ext cx="312991" cy="1356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3"/>
            <p:cNvSpPr/>
            <p:nvPr/>
          </p:nvSpPr>
          <p:spPr>
            <a:xfrm>
              <a:off x="3119441" y="3575543"/>
              <a:ext cx="312991" cy="1356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4"/>
            <p:cNvSpPr/>
            <p:nvPr/>
          </p:nvSpPr>
          <p:spPr>
            <a:xfrm>
              <a:off x="3432433" y="3548403"/>
              <a:ext cx="312991" cy="4070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5"/>
            <p:cNvSpPr/>
            <p:nvPr/>
          </p:nvSpPr>
          <p:spPr>
            <a:xfrm>
              <a:off x="3745424" y="3561973"/>
              <a:ext cx="312991" cy="2713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6"/>
            <p:cNvSpPr/>
            <p:nvPr/>
          </p:nvSpPr>
          <p:spPr>
            <a:xfrm>
              <a:off x="4058415" y="3548403"/>
              <a:ext cx="312991" cy="4070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7"/>
            <p:cNvSpPr/>
            <p:nvPr/>
          </p:nvSpPr>
          <p:spPr>
            <a:xfrm>
              <a:off x="4371407" y="3561973"/>
              <a:ext cx="312991" cy="2713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48"/>
            <p:cNvSpPr/>
            <p:nvPr/>
          </p:nvSpPr>
          <p:spPr>
            <a:xfrm>
              <a:off x="4684398" y="3561973"/>
              <a:ext cx="312991" cy="2713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49"/>
            <p:cNvSpPr/>
            <p:nvPr/>
          </p:nvSpPr>
          <p:spPr>
            <a:xfrm>
              <a:off x="4997389" y="3480553"/>
              <a:ext cx="312991" cy="10855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0"/>
            <p:cNvSpPr/>
            <p:nvPr/>
          </p:nvSpPr>
          <p:spPr>
            <a:xfrm>
              <a:off x="5310381" y="3534833"/>
              <a:ext cx="312991" cy="5427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1"/>
            <p:cNvSpPr/>
            <p:nvPr/>
          </p:nvSpPr>
          <p:spPr>
            <a:xfrm>
              <a:off x="5623372" y="3521263"/>
              <a:ext cx="312991" cy="6784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2"/>
            <p:cNvSpPr/>
            <p:nvPr/>
          </p:nvSpPr>
          <p:spPr>
            <a:xfrm>
              <a:off x="5936363" y="3399134"/>
              <a:ext cx="312991" cy="18997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3"/>
            <p:cNvSpPr/>
            <p:nvPr/>
          </p:nvSpPr>
          <p:spPr>
            <a:xfrm>
              <a:off x="6249355" y="3480553"/>
              <a:ext cx="312991" cy="10855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4"/>
            <p:cNvSpPr/>
            <p:nvPr/>
          </p:nvSpPr>
          <p:spPr>
            <a:xfrm>
              <a:off x="6562346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5"/>
            <p:cNvSpPr/>
            <p:nvPr/>
          </p:nvSpPr>
          <p:spPr>
            <a:xfrm>
              <a:off x="6875337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6"/>
            <p:cNvSpPr/>
            <p:nvPr/>
          </p:nvSpPr>
          <p:spPr>
            <a:xfrm>
              <a:off x="7188328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7"/>
            <p:cNvSpPr/>
            <p:nvPr/>
          </p:nvSpPr>
          <p:spPr>
            <a:xfrm>
              <a:off x="7501320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58"/>
            <p:cNvSpPr/>
            <p:nvPr/>
          </p:nvSpPr>
          <p:spPr>
            <a:xfrm>
              <a:off x="7814311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59"/>
            <p:cNvSpPr/>
            <p:nvPr/>
          </p:nvSpPr>
          <p:spPr>
            <a:xfrm>
              <a:off x="8127302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0"/>
            <p:cNvSpPr/>
            <p:nvPr/>
          </p:nvSpPr>
          <p:spPr>
            <a:xfrm>
              <a:off x="8440294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1"/>
            <p:cNvSpPr/>
            <p:nvPr/>
          </p:nvSpPr>
          <p:spPr>
            <a:xfrm>
              <a:off x="8753285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2"/>
            <p:cNvSpPr/>
            <p:nvPr/>
          </p:nvSpPr>
          <p:spPr>
            <a:xfrm>
              <a:off x="9066276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3"/>
            <p:cNvSpPr/>
            <p:nvPr/>
          </p:nvSpPr>
          <p:spPr>
            <a:xfrm>
              <a:off x="9379268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4"/>
            <p:cNvSpPr/>
            <p:nvPr/>
          </p:nvSpPr>
          <p:spPr>
            <a:xfrm>
              <a:off x="9692259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5"/>
            <p:cNvSpPr/>
            <p:nvPr/>
          </p:nvSpPr>
          <p:spPr>
            <a:xfrm>
              <a:off x="10005250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6"/>
            <p:cNvSpPr/>
            <p:nvPr/>
          </p:nvSpPr>
          <p:spPr>
            <a:xfrm>
              <a:off x="10318241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7"/>
            <p:cNvSpPr/>
            <p:nvPr/>
          </p:nvSpPr>
          <p:spPr>
            <a:xfrm>
              <a:off x="10631233" y="3589113"/>
              <a:ext cx="312991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tx68"/>
            <p:cNvSpPr/>
            <p:nvPr/>
          </p:nvSpPr>
          <p:spPr>
            <a:xfrm>
              <a:off x="1867476" y="1258546"/>
              <a:ext cx="3671552" cy="1737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Share of total kilometres travelled</a:t>
              </a:r>
            </a:p>
          </p:txBody>
        </p:sp>
        <p:sp>
          <p:nvSpPr>
            <p:cNvPr id="71" name="pl6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7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8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9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0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0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1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1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2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2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3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3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4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4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5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5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6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16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7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7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18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l18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18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l18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l18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l19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l19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l19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l20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l20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l20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l20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0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0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1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1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1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l21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21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21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21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1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l21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22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l22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l22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l22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l22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22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22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22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22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22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3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l23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l23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l23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l23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l23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l23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l23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l23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l23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l24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l24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l24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l24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l24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l24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l24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l24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l24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l24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l25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l25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l25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l25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l25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l25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l25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l25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l25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l25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l26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l26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l26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l26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l26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l26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l26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l26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l26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l26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l27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l27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l27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l27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l27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l27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l27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l27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l27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l27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l28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l28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l28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l28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l28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l28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l28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l28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l28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l28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l29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l29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l29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l29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l29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l29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l29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l29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l29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l29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l30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l30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l30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l30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l30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l30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l30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l30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l30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l30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l31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l31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l31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l31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l31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l31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l31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l31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l31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l31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l32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l32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l32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l32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l32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l32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l32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l32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l32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l32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l33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l33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l33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l33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l33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l33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l33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l33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l33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l33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l34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l34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l34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l34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l34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l34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l34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l34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l34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l34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l35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l35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l35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l35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l35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l35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l35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l35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l35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l35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l36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l36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l36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l36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l36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l36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l36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l36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l36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l36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l37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l37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l37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l37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l37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l37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l37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l37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37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8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l38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l38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l38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l38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l38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l38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l38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l38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l38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l39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l39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l39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l39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l39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l39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l39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l39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l39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l39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l40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l40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l40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l40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l40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l40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l40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l40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l40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l40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l41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l41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l41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l41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l41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l41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l41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l41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l41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l41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l42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l42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l42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l42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l42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l42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l42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l42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l42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l42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l43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l43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l43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l43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l43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l43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l43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l43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l43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l43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l44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l44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l44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l44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l44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l44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l44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l44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l44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l44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l45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l45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l45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l45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l45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l45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l45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l45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l45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l45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l46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l46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l46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l46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l46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l46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l46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l46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l46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l46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l47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l47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l47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l47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l47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l47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l47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l47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l47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l47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l48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l48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l48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l48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l48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l48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l48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l48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l48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l48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l49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l49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l49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l49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l49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l49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l49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l49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l49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l49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l50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l50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l50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l50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l50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l50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l50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l50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l50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l50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l51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l51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l51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l51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l51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l51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l51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l51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l51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l51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l52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l52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l52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l52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l52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l52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l52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l52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l52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l52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l53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l53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l53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l53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l53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l53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l53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l53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l53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l53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l54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l54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l54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l54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l54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l54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l54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l54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l54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l54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l55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l55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l55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l55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l55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l55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l55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l55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l55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l55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l56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l56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l56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l56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l56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l56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l56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l56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l56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l56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l57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l57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l57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l57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l57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l57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l57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l57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l57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l57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l58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l58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l58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l58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l58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l58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l58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l58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l58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l58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l59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l59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l59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l59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l59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l59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l59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l59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l59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l59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l60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l60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l60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l60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l60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l60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l60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l60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l60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l60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l61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l61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l61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l61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l61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l61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l61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l61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l61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l61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l62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l62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l62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l62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l62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l62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l62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l62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l62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l62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l63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l63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l63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l63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l63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l63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l63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l63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l63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l63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l64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l64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l64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l64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l64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l64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l64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l64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l64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l64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l65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l65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l65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l65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l65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l65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l65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l65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l65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l65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l66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l66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l66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l66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l66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l66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l66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l66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l66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l66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l67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l67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l67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l67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l67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l67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l67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l67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l67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l67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l68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l68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l68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l68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l68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l68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l68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l68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l68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l68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l69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l69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l69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l69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l69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l69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l69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l69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l69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l69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l70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l70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l70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l70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l70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l70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l70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l70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l70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l70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l71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l71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l71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l71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l71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l71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l71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l71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l71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l71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l72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l72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l72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l72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l72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l72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l72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l72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l72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l72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l73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l73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l73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l73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l73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l73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l73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l73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l73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l73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l74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l74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l74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l74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l74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l74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l74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l74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l74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l74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l75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l75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l75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l75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l75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l75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l75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l75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l75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l75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l76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l76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l76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l76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l76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l76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l76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l76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l76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l76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l77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l77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l77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l77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l77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l77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l77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l77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l77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l77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l78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l78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l78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l78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l78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l78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l78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l78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l78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l78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l79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l79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l79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l79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l79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l79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l79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l79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l79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l79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l80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l80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l80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l80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l80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l80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l80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l80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l80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l80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l81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l81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l81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l81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l81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l81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l81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l81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l81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l81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l82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l82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l82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l82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l82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l82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l82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l82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l82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l82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l83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l83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l83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l83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l83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l83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l83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l83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l83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l83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l84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l84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l84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l84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l84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l84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l84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l84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l84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l84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l85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l85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l85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l85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l85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l85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l85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l85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l85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l85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l86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l86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l86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l86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l86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l86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l86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l86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l86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l86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l87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l87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l87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l87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l87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l87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l87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l87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l87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l87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l88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l88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l88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l88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l88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l88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l88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l88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l88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l88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l89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l89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l89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l89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l89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l89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l89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l89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l89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l89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l90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l90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l90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l90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l90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pl90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l90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pl90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l90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l90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l91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pl91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l91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pl91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pl91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7" name="pl91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pl91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pl91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pl91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pl91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pl92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pl92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l92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l92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l92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l92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l92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pl927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pl928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pl929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pl930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pl931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l932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pl933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l934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l935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l936"/>
            <p:cNvSpPr/>
            <p:nvPr/>
          </p:nvSpPr>
          <p:spPr>
            <a:xfrm>
              <a:off x="1867476" y="2571368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pl93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l93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pl93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l94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l94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l94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l94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l94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l94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pl94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l94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pl94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pl94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pl95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pl95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l95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l95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l95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pl95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pl95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pl95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pl95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pl95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pl96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pl96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l96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l96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l96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pl96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8" name="pl96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9" name="pl96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0" name="pl96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1" name="pl96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2" name="pl97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pl97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l97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l97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l97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l97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pl97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pl97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pl97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pl97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pl98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pl98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l98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l98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l98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l98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pl98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pl98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l98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l98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l99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l99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l99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l99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l99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l99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pl99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9" name="pl99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pl99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pl99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pl100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pl100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l100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l100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l100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l100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pl100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9" name="pl100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0" name="pl100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1" name="pl100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2" name="pl101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3" name="pl101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4" name="pl101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5" name="pl101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6" name="pl101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7" name="pl101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8" name="pl101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pl101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l101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l101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l102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pl102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pl102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pl102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pl102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pl102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l102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l102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l102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pl102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l103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pl103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l103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pl103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l103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pl103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pl103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9" name="pl103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0" name="pl103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1" name="pl103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2" name="pl104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3" name="pl104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4" name="pl104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5" name="pl104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6" name="pl104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7" name="pl104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8" name="pl104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9" name="pl104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0" name="pl104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1" name="pl104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2" name="pl105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3" name="pl105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l105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l105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l105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l105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l105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l105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l105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l105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l106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pl106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4" name="pl106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5" name="pl106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6" name="pl106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7" name="pl106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8" name="pl106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l106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l106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l106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l107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pl107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4" name="pl107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5" name="pl107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6" name="pl107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7" name="pl107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8" name="pl107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9" name="pl107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pl107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1" name="pl107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2" name="pl108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3" name="pl108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4" name="pl108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5" name="pl108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6" name="pl108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l108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l108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l108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l108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pl108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pl109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pl109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pl109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5" name="pl109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6" name="pl109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7" name="pl109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8" name="pl109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9" name="pl109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0" name="pl109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1" name="pl109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2" name="pl110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3" name="pl110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4" name="pl110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5" name="pl110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6" name="pl110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7" name="pl110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8" name="pl110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9" name="pl110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0" name="pl110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1" name="pl110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pl111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3" name="pl111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4" name="pl111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5" name="pl111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6" name="pl111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7" name="pl111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8" name="pl111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9" name="pl111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0" name="pl111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1" name="pl111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2" name="pl112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3" name="pl112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4" name="pl112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5" name="pl112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" name="pl112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" name="pl112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" name="pl112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" name="pl112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" name="pl112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1" name="pl112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2" name="pl113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3" name="pl113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4" name="pl113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5" name="pl113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6" name="pl113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7" name="pl113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8" name="pl113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9" name="pl113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0" name="pl113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1" name="pl113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2" name="pl114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3" name="pl114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4" name="pl114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5" name="pl114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" name="pl114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" name="pl114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8" name="pl114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9" name="pl114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0" name="pl114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1" name="pl114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2" name="pl115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3" name="pl115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4" name="pl115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5" name="pl115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6" name="pl115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7" name="pl115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8" name="pl115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9" name="pl115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0" name="pl115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1" name="pl115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2" name="pl116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3" name="pl116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4" name="pl116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5" name="pl116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6" name="pl116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7" name="pl116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8" name="pl116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9" name="pl116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0" name="pl116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1" name="pl116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2" name="pl117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3" name="pl117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4" name="pl117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5" name="pl117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6" name="pl117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" name="pl117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8" name="pl117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9" name="pl117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0" name="pl117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1" name="pl117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2" name="pl118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3" name="pl118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4" name="pl118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5" name="pl118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6" name="pl118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" name="pl118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" name="pl118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9" name="pl118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0" name="pl118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1" name="pl118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2" name="pl119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3" name="pl119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4" name="pl119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5" name="pl119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6" name="pl119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7" name="pl119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" name="pl119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9" name="pl119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0" name="pl119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1" name="pl119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2" name="pl120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3" name="pl120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4" name="pl120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5" name="pl120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6" name="pl120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7" name="pl120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8" name="pl120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9" name="pl120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0" name="pl120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1" name="pl120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2" name="pl121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3" name="pl121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4" name="pl121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5" name="pl121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6" name="pl121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7" name="pl121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8" name="pl121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9" name="pl121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0" name="pl121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1" name="pl121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2" name="pl122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3" name="pl122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4" name="pl122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5" name="pl122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6" name="pl122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7" name="pl122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8" name="pl122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9" name="pl122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0" name="pl122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1" name="pl122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2" name="pl123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3" name="pl123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4" name="pl123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5" name="pl123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6" name="pl123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7" name="pl123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8" name="pl123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9" name="pl123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0" name="pl123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1" name="pl123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2" name="pl124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3" name="pl124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4" name="pl124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5" name="pl124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6" name="pl124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7" name="pl124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8" name="pl124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9" name="pl124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0" name="pl124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1" name="pl124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2" name="pl125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3" name="pl125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4" name="pl125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5" name="pl125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6" name="pl125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7" name="pl125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8" name="pl125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9" name="pl125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0" name="pl125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1" name="pl125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2" name="pl126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3" name="pl126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4" name="pl126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5" name="pl126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6" name="pl126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7" name="pl126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8" name="pl126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9" name="pl126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0" name="pl126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1" name="pl126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2" name="pl127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3" name="pl127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4" name="pl127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5" name="pl127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6" name="pl127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7" name="pl127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8" name="pl127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9" name="pl127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0" name="pl127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1" name="pl127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2" name="pl128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3" name="pl128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4" name="pl128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5" name="pl128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6" name="pl128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7" name="pl128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8" name="pl128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9" name="pl128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0" name="pl128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1" name="pl128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2" name="pl129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3" name="pl129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4" name="pl129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5" name="pl129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6" name="pl129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7" name="pl129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8" name="pl129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9" name="pl129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0" name="pl129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1" name="pl129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2" name="pl130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3" name="pl130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4" name="pl130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5" name="pl130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6" name="pl130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7" name="pl130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8" name="pl130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9" name="pl130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0" name="pl130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1" name="pl130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2" name="pl131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3" name="pl131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4" name="pl131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5" name="pl131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6" name="pl131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7" name="pl131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8" name="pl131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9" name="pl131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0" name="pl131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1" name="pl131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2" name="pl132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3" name="pl132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4" name="pl132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5" name="pl132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6" name="pl132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7" name="pl132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8" name="pl132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9" name="pl132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0" name="pl132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1" name="pl132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2" name="pl133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3" name="pl133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4" name="pl133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5" name="pl133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6" name="pl133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7" name="pl133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8" name="pl133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9" name="pl133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0" name="pl133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1" name="pl133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2" name="pl134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3" name="pl134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4" name="pl134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5" name="pl134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6" name="pl134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7" name="pl134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8" name="pl134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9" name="pl134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0" name="pl134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1" name="pl134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2" name="pl135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3" name="pl135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4" name="pl135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5" name="pl135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6" name="pl135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7" name="pl135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8" name="pl135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9" name="pl135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0" name="pl135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1" name="pl135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2" name="pl136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3" name="pl136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4" name="pl136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5" name="pl136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6" name="pl136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7" name="pl136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8" name="pl136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9" name="pl136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0" name="pl136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1" name="pl136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2" name="pl137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3" name="pl137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4" name="pl137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5" name="pl137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6" name="pl137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7" name="pl137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8" name="pl137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9" name="pl137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0" name="pl137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1" name="pl137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2" name="pl138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3" name="pl138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4" name="pl138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5" name="pl138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6" name="pl138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7" name="pl138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8" name="pl138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9" name="pl138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0" name="pl138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1" name="pl138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2" name="pl139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3" name="pl139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4" name="pl139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5" name="pl139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6" name="pl139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7" name="pl139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8" name="pl139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9" name="pl139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0" name="pl139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1" name="pl139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2" name="pl140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3" name="pl140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4" name="pl140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5" name="pl140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6" name="pl140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7" name="pl140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8" name="pl140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9" name="pl140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0" name="pl140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1" name="pl140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2" name="pl141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3" name="pl141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4" name="pl141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5" name="pl141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6" name="pl141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7" name="pl141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8" name="pl141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9" name="pl141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0" name="pl141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1" name="pl141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2" name="pl142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3" name="pl142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4" name="pl142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5" name="pl142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6" name="pl142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7" name="pl142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8" name="pl142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9" name="pl142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0" name="pl142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1" name="pl142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2" name="pl143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3" name="pl143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4" name="pl143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5" name="pl143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6" name="pl143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7" name="pl143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8" name="pl143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9" name="pl143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0" name="pl143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1" name="pl143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2" name="pl144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3" name="pl144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4" name="pl144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5" name="pl144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6" name="pl144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7" name="pl144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8" name="pl144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9" name="pl144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0" name="pl144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1" name="pl144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2" name="pl145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3" name="pl145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4" name="pl145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5" name="pl145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6" name="pl145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7" name="pl145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8" name="pl145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9" name="pl145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0" name="pl145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1" name="pl145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2" name="pl146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3" name="pl146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4" name="pl146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5" name="pl146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6" name="pl146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7" name="pl146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8" name="pl146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9" name="pl146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0" name="pl146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1" name="pl146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2" name="pl147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3" name="pl147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4" name="pl147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5" name="pl147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6" name="pl147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7" name="pl147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8" name="pl147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9" name="pl147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0" name="pl147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1" name="pl147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2" name="pl148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3" name="pl148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4" name="pl148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5" name="pl148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6" name="pl148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7" name="pl148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8" name="pl148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9" name="pl148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0" name="pl148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1" name="pl148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2" name="pl149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3" name="pl149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4" name="pl149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5" name="pl149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6" name="pl149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7" name="pl149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8" name="pl149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9" name="pl149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0" name="pl149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1" name="pl149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2" name="pl150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3" name="pl150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4" name="pl150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5" name="pl150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6" name="pl150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7" name="pl150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8" name="pl150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9" name="pl150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0" name="pl150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1" name="pl150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2" name="pl151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3" name="pl151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4" name="pl151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5" name="pl151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6" name="pl151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7" name="pl151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8" name="pl151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9" name="pl151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0" name="pl151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1" name="pl151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2" name="pl152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3" name="pl152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4" name="pl152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5" name="pl152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6" name="pl152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7" name="pl152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8" name="pl152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9" name="pl152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0" name="pl152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1" name="pl152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2" name="pl153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3" name="pl153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4" name="pl153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5" name="pl153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6" name="pl153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7" name="pl153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8" name="pl153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9" name="pl153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0" name="pl153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1" name="pl153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2" name="pl154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3" name="pl154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4" name="pl154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5" name="pl154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6" name="pl154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7" name="pl154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8" name="pl154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9" name="pl154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0" name="pl154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1" name="pl154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2" name="pl155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3" name="pl155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4" name="pl155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5" name="pl155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6" name="pl155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7" name="pl155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8" name="pl155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9" name="pl155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0" name="pl155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1" name="pl155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2" name="pl156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3" name="pl156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4" name="pl156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5" name="pl156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6" name="pl156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7" name="pl156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8" name="pl156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9" name="pl156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0" name="pl156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1" name="pl156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2" name="pl157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3" name="pl157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4" name="pl157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5" name="pl157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6" name="pl157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7" name="pl157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8" name="pl157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9" name="pl157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0" name="pl157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1" name="pl157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2" name="pl158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3" name="pl158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4" name="pl158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5" name="pl158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6" name="pl158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7" name="pl158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8" name="pl158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9" name="pl158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0" name="pl158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1" name="pl158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" name="pl159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3" name="pl159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4" name="pl159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5" name="pl159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6" name="pl159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7" name="pl159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8" name="pl159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9" name="pl159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0" name="pl159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1" name="pl159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2" name="pl160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3" name="pl160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4" name="pl160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5" name="pl160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6" name="pl160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7" name="pl160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8" name="pl160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9" name="pl160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0" name="pl160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1" name="pl160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2" name="pl161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3" name="pl161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4" name="pl161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5" name="pl161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6" name="pl161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7" name="pl161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8" name="pl161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9" name="pl161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0" name="pl161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1" name="pl161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2" name="pl162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3" name="pl162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4" name="pl162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5" name="pl162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6" name="pl162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7" name="pl162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8" name="pl162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9" name="pl162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0" name="pl162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1" name="pl162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2" name="pl163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3" name="pl163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4" name="pl163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5" name="pl163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6" name="pl163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7" name="pl163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8" name="pl163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9" name="pl163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0" name="pl163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1" name="pl163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2" name="pl164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3" name="pl164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4" name="pl164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5" name="pl164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6" name="pl164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7" name="pl164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8" name="pl164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9" name="pl164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0" name="pl164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1" name="pl164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2" name="pl165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3" name="pl165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4" name="pl165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5" name="pl165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6" name="pl165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7" name="pl165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8" name="pl165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9" name="pl165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0" name="pl165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1" name="pl165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2" name="pl166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3" name="pl166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4" name="pl166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5" name="pl166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6" name="pl166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7" name="pl166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8" name="pl166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9" name="pl166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0" name="pl166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1" name="pl166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2" name="pl167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3" name="pl167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4" name="pl167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5" name="pl167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6" name="pl167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7" name="pl167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8" name="pl167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9" name="pl167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0" name="pl167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1" name="pl167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2" name="pl168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3" name="pl168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4" name="pl168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5" name="pl168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6" name="pl168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7" name="pl168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8" name="pl168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9" name="pl168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0" name="pl168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1" name="pl168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2" name="pl169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3" name="pl169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4" name="pl169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5" name="pl169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6" name="pl169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7" name="pl169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8" name="pl169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9" name="pl169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0" name="pl169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1" name="pl169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2" name="pl170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3" name="pl170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4" name="pl170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5" name="pl170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6" name="pl170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7" name="pl170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8" name="pl170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9" name="pl170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0" name="pl170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1" name="pl170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2" name="pl171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3" name="pl171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4" name="pl171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5" name="pl171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6" name="pl171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7" name="pl171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8" name="pl171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9" name="pl171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0" name="pl171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1" name="pl171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2" name="pl172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3" name="pl172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4" name="pl172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5" name="pl172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6" name="pl172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7" name="pl172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8" name="pl172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9" name="pl172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0" name="pl172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1" name="pl172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2" name="pl173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3" name="pl173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4" name="pl173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5" name="pl173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6" name="pl173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7" name="pl173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8" name="pl173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9" name="pl173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0" name="pl173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1" name="pl173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2" name="pl174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3" name="pl174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4" name="pl174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5" name="pl174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6" name="pl174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7" name="pl174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8" name="pl174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9" name="pl174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0" name="pl174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1" name="pl174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2" name="pl175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3" name="pl175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4" name="pl175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5" name="pl175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6" name="pl175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7" name="pl175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8" name="pl175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9" name="pl175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0" name="pl175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1" name="pl175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2" name="pl176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3" name="pl176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4" name="pl176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5" name="pl176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6" name="pl176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7" name="pl176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8" name="pl176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9" name="pl176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0" name="pl176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1" name="pl176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2" name="pl177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3" name="pl177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4" name="pl177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5" name="pl177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6" name="pl177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7" name="pl177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8" name="pl177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9" name="pl177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0" name="pl177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1" name="pl177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2" name="pl178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3" name="pl178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4" name="pl178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5" name="pl178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6" name="pl178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7" name="pl178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8" name="pl178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9" name="pl178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0" name="pl178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1" name="pl178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2" name="pl179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3" name="pl179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4" name="pl179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5" name="pl179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6" name="pl179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7" name="pl1795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8" name="pl1796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9" name="pl1797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0" name="pl1798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1" name="pl1799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2" name="pl1800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3" name="pl1801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4" name="pl1802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5" name="pl1803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6" name="pl1804"/>
            <p:cNvSpPr/>
            <p:nvPr/>
          </p:nvSpPr>
          <p:spPr>
            <a:xfrm>
              <a:off x="1867476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7" name="pl180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8" name="pl180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9" name="pl180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0" name="pl180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1" name="pl180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2" name="pl181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3" name="pl181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4" name="pl181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5" name="pl181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6" name="pl181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7" name="pl181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8" name="pl181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9" name="pl181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0" name="pl181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1" name="pl181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2" name="pl182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3" name="pl182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4" name="pl182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5" name="pl182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6" name="pl182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7" name="pl182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8" name="pl182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9" name="pl182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0" name="pl182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1" name="pl182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2" name="pl183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3" name="pl183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4" name="pl183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5" name="pl183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6" name="pl183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7" name="pl183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8" name="pl183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9" name="pl183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0" name="pl183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1" name="pl183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2" name="pl184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3" name="pl184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4" name="pl184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5" name="pl184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6" name="pl184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7" name="pl184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8" name="pl184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9" name="pl184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0" name="pl184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1" name="pl184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2" name="pl185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3" name="pl185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4" name="pl185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5" name="pl185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6" name="pl185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7" name="pl185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8" name="pl185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9" name="pl185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0" name="pl185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1" name="pl185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2" name="pl186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3" name="pl186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4" name="pl186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5" name="pl186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6" name="pl186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7" name="pl186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8" name="pl186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9" name="pl186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0" name="pl186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1" name="pl186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2" name="pl187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3" name="pl187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4" name="pl187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5" name="pl187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6" name="pl187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7" name="pl187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8" name="pl187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9" name="pl187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0" name="pl187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1" name="pl187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2" name="pl188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3" name="pl188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4" name="pl188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5" name="pl188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6" name="pl188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7" name="pl188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8" name="pl188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9" name="pl188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0" name="pl188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1" name="pl188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2" name="pl189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3" name="pl189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4" name="pl189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5" name="pl189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6" name="pl189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7" name="pl189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8" name="pl189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9" name="pl189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0" name="pl189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1" name="pl189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2" name="pl190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3" name="pl190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4" name="pl190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5" name="pl190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6" name="pl190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7" name="pl190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8" name="pl190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9" name="pl190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0" name="pl190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1" name="pl190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2" name="pl191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3" name="pl191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4" name="pl191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5" name="pl191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6" name="pl191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7" name="pl191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8" name="pl191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9" name="pl191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0" name="pl191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1" name="pl191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2" name="pl192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3" name="pl192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4" name="pl192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5" name="pl192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6" name="pl192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7" name="pl192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8" name="pl192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9" name="pl192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0" name="pl192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1" name="pl192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2" name="pl193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3" name="pl193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4" name="pl193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5" name="pl193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6" name="pl193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7" name="pl193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8" name="pl193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9" name="pl193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0" name="pl193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1" name="pl193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2" name="pl194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3" name="pl194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4" name="pl194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5" name="pl194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6" name="pl194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7" name="pl194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8" name="pl194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9" name="pl194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0" name="pl194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1" name="pl194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2" name="pl195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3" name="pl195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4" name="pl195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5" name="pl195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6" name="pl195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7" name="pl195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8" name="pl195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9" name="pl195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0" name="pl195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1" name="pl195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2" name="pl196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3" name="pl196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4" name="pl196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5" name="pl196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6" name="pl196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7" name="pl196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8" name="pl196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9" name="pl196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0" name="pl196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1" name="pl196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2" name="pl197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3" name="pl197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4" name="pl197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5" name="pl197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6" name="pl197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7" name="pl197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8" name="pl197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9" name="pl197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0" name="pl197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1" name="pl197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2" name="pl198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3" name="pl198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4" name="pl198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5" name="pl198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6" name="pl198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7" name="pl198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8" name="pl198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9" name="pl198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0" name="pl198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1" name="pl198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2" name="pl199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3" name="pl199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4" name="pl199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5" name="pl199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6" name="pl199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7" name="pl199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8" name="pl199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9" name="pl199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0" name="pl199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1" name="pl199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2" name="pl200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3" name="pl200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4" name="pl200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5" name="pl200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6" name="pl200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7" name="pl200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8" name="pl200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9" name="pl200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0" name="pl200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1" name="pl200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2" name="pl201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3" name="pl201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4" name="pl201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5" name="pl201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6" name="pl201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7" name="pl201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8" name="pl201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9" name="pl201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0" name="pl201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1" name="pl201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2" name="pl202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3" name="pl202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4" name="pl202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5" name="pl202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6" name="pl202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7" name="pl202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8" name="pl202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9" name="pl202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0" name="pl202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1" name="pl202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2" name="pl203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3" name="pl203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4" name="pl203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5" name="pl203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6" name="pl203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7" name="pl203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8" name="pl203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9" name="pl203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0" name="pl203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1" name="pl203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2" name="pl204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3" name="pl204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4" name="pl204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5" name="pl204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6" name="pl204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7" name="pl204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8" name="pl204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9" name="pl204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0" name="pl204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1" name="pl204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2" name="pl205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3" name="pl205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4" name="pl205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5" name="pl205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6" name="pl205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7" name="pl205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8" name="pl205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9" name="pl205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0" name="pl205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1" name="pl205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2" name="pl206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3" name="pl206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4" name="pl206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5" name="pl206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6" name="pl206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7" name="pl206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8" name="pl206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9" name="pl206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0" name="pl206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1" name="pl206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2" name="pl207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3" name="pl207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4" name="pl207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5" name="pl207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6" name="pl207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7" name="pl207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8" name="pl207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9" name="pl207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0" name="pl207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1" name="pl207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2" name="pl208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3" name="pl208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4" name="pl208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5" name="pl208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6" name="pl208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7" name="pl208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8" name="pl208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9" name="pl208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0" name="pl208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1" name="pl208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2" name="pl209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3" name="pl209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4" name="pl209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5" name="pl209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6" name="pl209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7" name="pl209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8" name="pl209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9" name="pl209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0" name="pl209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1" name="pl209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2" name="pl210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3" name="pl210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4" name="pl210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5" name="pl210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6" name="pl210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7" name="pl210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8" name="pl210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9" name="pl210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0" name="pl210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1" name="pl210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2" name="pl211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3" name="pl211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4" name="pl211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5" name="pl211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6" name="pl211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7" name="pl211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8" name="pl211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9" name="pl211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0" name="pl211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1" name="pl211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2" name="pl212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3" name="pl212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4" name="pl212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5" name="pl212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6" name="pl212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7" name="pl212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8" name="pl212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9" name="pl212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0" name="pl212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1" name="pl212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2" name="pl213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3" name="pl213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4" name="pl213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5" name="pl213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6" name="pl213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7" name="pl213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8" name="pl213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9" name="pl213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0" name="pl213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1" name="pl213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2" name="pl214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3" name="pl214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4" name="pl214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5" name="pl214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6" name="pl214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7" name="pl214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8" name="pl214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9" name="pl214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0" name="pl214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1" name="pl214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" name="pl215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3" name="pl215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4" name="pl215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5" name="pl215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6" name="pl215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7" name="pl215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8" name="pl215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9" name="pl215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0" name="pl215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1" name="pl215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2" name="pl216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3" name="pl216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4" name="pl216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5" name="pl216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6" name="pl216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7" name="pl216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8" name="pl216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9" name="pl216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0" name="pl216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1" name="pl216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2" name="pl217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3" name="pl217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4" name="pl217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5" name="pl217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6" name="pl217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7" name="pl217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8" name="pl217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9" name="pl217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0" name="pl217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1" name="pl217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2" name="pl218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3" name="pl218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4" name="pl218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5" name="pl218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6" name="pl218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7" name="pl218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8" name="pl218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9" name="pl218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0" name="pl218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1" name="pl218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2" name="pl219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3" name="pl219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4" name="pl219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5" name="pl219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6" name="pl219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7" name="pl219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8" name="pl219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9" name="pl219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0" name="pl219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1" name="pl219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2" name="pl220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3" name="pl220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4" name="pl220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5" name="pl220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6" name="pl220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7" name="pl220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8" name="pl220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9" name="pl220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0" name="pl220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1" name="pl220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2" name="pl221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3" name="pl221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4" name="pl221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5" name="pl221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6" name="pl221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7" name="pl221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8" name="pl221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9" name="pl221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0" name="pl221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1" name="pl221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2" name="pl222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3" name="pl222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4" name="pl222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5" name="pl222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6" name="pl222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7" name="pl222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8" name="pl222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9" name="pl222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0" name="pl222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1" name="pl222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2" name="pl223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3" name="pl223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4" name="pl223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5" name="pl223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6" name="pl223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7" name="pl223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8" name="pl223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9" name="pl223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0" name="pl223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1" name="pl223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2" name="pl224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3" name="pl224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4" name="pl224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5" name="pl224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6" name="pl224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7" name="pl224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8" name="pl224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9" name="pl224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0" name="pl224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1" name="pl224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2" name="pl225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3" name="pl225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4" name="pl225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5" name="pl225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6" name="pl225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7" name="pl225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8" name="pl225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9" name="pl225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0" name="pl225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1" name="pl225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2" name="pl226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3" name="pl226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4" name="pl226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5" name="pl226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6" name="pl226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7" name="pl226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8" name="pl226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9" name="pl226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0" name="pl226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1" name="pl226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2" name="pl227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3" name="pl227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4" name="pl227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5" name="pl227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6" name="pl227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7" name="pl227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8" name="pl227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9" name="pl227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0" name="pl227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1" name="pl227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2" name="pl228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3" name="pl228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4" name="pl228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5" name="pl228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6" name="pl228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7" name="pl228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8" name="pl228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9" name="pl228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0" name="pl228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1" name="pl228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2" name="pl229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3" name="pl229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4" name="pl229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5" name="pl229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6" name="pl229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7" name="pl229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8" name="pl229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9" name="pl229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0" name="pl229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1" name="pl229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2" name="pl230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3" name="pl230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4" name="pl230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5" name="pl230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6" name="pl230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7" name="pl230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8" name="pl230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9" name="pl230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0" name="pl230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1" name="pl230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2" name="pl231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3" name="pl231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4" name="pl231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5" name="pl231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6" name="pl231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7" name="pl231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8" name="pl231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9" name="pl231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0" name="pl231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1" name="pl231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2" name="pl232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3" name="pl232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4" name="pl232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5" name="pl232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6" name="pl232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7" name="pl232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8" name="pl232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9" name="pl232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0" name="pl232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1" name="pl232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2" name="pl233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3" name="pl233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4" name="pl233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5" name="pl233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6" name="pl233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7" name="pl233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8" name="pl233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9" name="pl233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0" name="pl233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1" name="pl233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2" name="pl234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3" name="pl234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4" name="pl234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5" name="pl234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6" name="pl234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7" name="pl234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8" name="pl234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9" name="pl234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0" name="pl234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1" name="pl234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2" name="pl235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3" name="pl235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4" name="pl235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5" name="pl235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6" name="pl235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7" name="pl235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8" name="pl235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9" name="pl235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0" name="pl235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1" name="pl235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2" name="pl236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3" name="pl236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4" name="pl236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5" name="pl236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6" name="pl236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7" name="pl236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8" name="pl236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9" name="pl236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0" name="pl236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1" name="pl236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2" name="pl237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3" name="pl237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4" name="pl237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5" name="pl237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6" name="pl237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7" name="pl237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8" name="pl237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9" name="pl237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0" name="pl237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1" name="pl237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2" name="pl238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3" name="pl238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4" name="pl238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5" name="pl238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6" name="pl238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7" name="pl238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8" name="pl238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9" name="pl238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0" name="pl238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1" name="pl238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2" name="pl239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3" name="pl239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4" name="pl239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5" name="pl239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6" name="pl239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7" name="pl239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8" name="pl239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9" name="pl239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0" name="pl239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1" name="pl239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2" name="pl240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3" name="pl240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4" name="pl240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5" name="pl240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6" name="pl240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7" name="pl240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8" name="pl240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9" name="pl240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0" name="pl240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1" name="pl240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2" name="pl241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3" name="pl241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4" name="pl241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5" name="pl241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6" name="pl241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7" name="pl241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8" name="pl241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9" name="pl241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0" name="pl241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1" name="pl241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2" name="pl242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3" name="pl242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4" name="pl242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5" name="pl242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6" name="pl242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7" name="pl242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8" name="pl242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9" name="pl242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0" name="pl242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1" name="pl242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2" name="pl243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3" name="pl243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4" name="pl243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5" name="pl243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6" name="pl243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7" name="pl243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8" name="pl243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9" name="pl243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0" name="pl243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1" name="pl243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2" name="pl244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3" name="pl244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4" name="pl244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5" name="pl244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6" name="pl244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7" name="pl244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8" name="pl244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9" name="pl244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0" name="pl244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1" name="pl244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2" name="pl245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3" name="pl245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4" name="pl245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5" name="pl245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6" name="pl245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7" name="pl245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8" name="pl245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9" name="pl245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0" name="pl245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1" name="pl245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2" name="pl246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3" name="pl246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4" name="pl246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5" name="pl246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6" name="pl246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7" name="pl246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8" name="pl246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9" name="pl246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0" name="pl246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1" name="pl246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2" name="pl247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3" name="pl247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4" name="pl247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5" name="pl247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6" name="pl247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7" name="pl247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8" name="pl247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9" name="pl247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0" name="pl247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1" name="pl247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2" name="pl248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3" name="pl248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4" name="pl248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5" name="pl248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6" name="pl248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7" name="pl248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8" name="pl248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9" name="pl248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0" name="pl248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1" name="pl248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2" name="pl249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3" name="pl249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4" name="pl249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5" name="pl249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6" name="pl249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7" name="pl249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8" name="pl249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9" name="pl249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0" name="pl249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1" name="pl249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2" name="pl250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3" name="pl250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4" name="pl250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5" name="pl250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6" name="pl250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7" name="pl250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8" name="pl250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9" name="pl250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0" name="pl250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1" name="pl250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2" name="pl251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3" name="pl251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4" name="pl251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5" name="pl251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6" name="pl251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7" name="pl251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8" name="pl251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9" name="pl251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0" name="pl251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1" name="pl251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2" name="pl252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3" name="pl252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4" name="pl252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5" name="pl252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6" name="pl252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7" name="pl252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8" name="pl252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9" name="pl252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0" name="pl252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1" name="pl252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2" name="pl253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3" name="pl253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4" name="pl253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5" name="pl253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6" name="pl253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7" name="pl253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8" name="pl253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9" name="pl253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0" name="pl253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1" name="pl253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2" name="pl254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3" name="pl254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4" name="pl254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5" name="pl254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6" name="pl254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7" name="pl254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8" name="pl254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9" name="pl254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0" name="pl254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1" name="pl254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2" name="pl255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3" name="pl255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4" name="pl255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5" name="pl255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6" name="pl255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7" name="pl255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8" name="pl255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9" name="pl255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0" name="pl255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1" name="pl255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2" name="pl256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3" name="pl256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4" name="pl256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5" name="pl256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6" name="pl256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7" name="pl256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8" name="pl256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9" name="pl256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0" name="pl256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1" name="pl256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2" name="pl257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3" name="pl257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4" name="pl257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5" name="pl257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6" name="pl257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7" name="pl257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8" name="pl257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9" name="pl257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0" name="pl257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1" name="pl257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2" name="pl258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3" name="pl258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4" name="pl258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5" name="pl258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6" name="pl258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7" name="pl258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8" name="pl258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9" name="pl258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0" name="pl258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1" name="pl258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2" name="pl259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3" name="pl259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4" name="pl259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5" name="pl259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6" name="pl259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7" name="pl259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8" name="pl259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9" name="pl259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0" name="pl259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1" name="pl259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2" name="pl260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3" name="pl260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4" name="pl260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5" name="pl260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6" name="pl260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7" name="pl260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8" name="pl260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9" name="pl260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0" name="pl260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1" name="pl260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2" name="pl261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3" name="pl261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4" name="pl261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5" name="pl261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6" name="pl261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7" name="pl261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8" name="pl261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9" name="pl261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0" name="pl261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1" name="pl261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2" name="pl262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3" name="pl262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4" name="pl262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5" name="pl262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6" name="pl262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7" name="pl262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8" name="pl262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9" name="pl262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0" name="pl262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1" name="pl262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2" name="pl263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3" name="pl263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4" name="pl263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5" name="pl263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6" name="pl263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7" name="pl263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8" name="pl263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9" name="pl263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0" name="pl263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1" name="pl263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2" name="pl264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3" name="pl264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4" name="pl264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5" name="pl264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6" name="pl264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7" name="pl264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8" name="pl264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9" name="pl264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0" name="pl264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1" name="pl264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2" name="pl265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3" name="pl265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4" name="pl265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5" name="pl265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6" name="pl265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7" name="pl265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8" name="pl265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9" name="pl265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0" name="pl265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1" name="pl265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2" name="pl266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3" name="pl266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4" name="pl266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5" name="pl2663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6" name="pl2664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7" name="pl2665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8" name="pl2666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9" name="pl2667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0" name="pl2668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1" name="pl2669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2" name="pl2670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3" name="pl2671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4" name="pl2672"/>
            <p:cNvSpPr/>
            <p:nvPr/>
          </p:nvSpPr>
          <p:spPr>
            <a:xfrm>
              <a:off x="6405850" y="2571368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5" name="tx2673"/>
            <p:cNvSpPr/>
            <p:nvPr/>
          </p:nvSpPr>
          <p:spPr>
            <a:xfrm>
              <a:off x="3971464" y="2323139"/>
              <a:ext cx="330398" cy="1676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6%</a:t>
              </a:r>
            </a:p>
          </p:txBody>
        </p:sp>
        <p:sp>
          <p:nvSpPr>
            <p:cNvPr id="2676" name="rc2674"/>
            <p:cNvSpPr/>
            <p:nvPr/>
          </p:nvSpPr>
          <p:spPr>
            <a:xfrm>
              <a:off x="1413639" y="3771993"/>
              <a:ext cx="9984422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7" name="pl2675"/>
            <p:cNvSpPr/>
            <p:nvPr/>
          </p:nvSpPr>
          <p:spPr>
            <a:xfrm>
              <a:off x="1413639" y="6251218"/>
              <a:ext cx="9984422" cy="0"/>
            </a:xfrm>
            <a:custGeom>
              <a:avLst/>
              <a:gdLst/>
              <a:ahLst/>
              <a:cxnLst/>
              <a:rect l="0" t="0" r="0" b="0"/>
              <a:pathLst>
                <a:path w="9984422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8" name="pl2676"/>
            <p:cNvSpPr/>
            <p:nvPr/>
          </p:nvSpPr>
          <p:spPr>
            <a:xfrm>
              <a:off x="1413639" y="5572722"/>
              <a:ext cx="9984422" cy="0"/>
            </a:xfrm>
            <a:custGeom>
              <a:avLst/>
              <a:gdLst/>
              <a:ahLst/>
              <a:cxnLst/>
              <a:rect l="0" t="0" r="0" b="0"/>
              <a:pathLst>
                <a:path w="9984422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9" name="pl2677"/>
            <p:cNvSpPr/>
            <p:nvPr/>
          </p:nvSpPr>
          <p:spPr>
            <a:xfrm>
              <a:off x="1413639" y="4894225"/>
              <a:ext cx="9984422" cy="0"/>
            </a:xfrm>
            <a:custGeom>
              <a:avLst/>
              <a:gdLst/>
              <a:ahLst/>
              <a:cxnLst/>
              <a:rect l="0" t="0" r="0" b="0"/>
              <a:pathLst>
                <a:path w="9984422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0" name="pl2678"/>
            <p:cNvSpPr/>
            <p:nvPr/>
          </p:nvSpPr>
          <p:spPr>
            <a:xfrm>
              <a:off x="1413639" y="4215729"/>
              <a:ext cx="9984422" cy="0"/>
            </a:xfrm>
            <a:custGeom>
              <a:avLst/>
              <a:gdLst/>
              <a:ahLst/>
              <a:cxnLst/>
              <a:rect l="0" t="0" r="0" b="0"/>
              <a:pathLst>
                <a:path w="9984422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1" name="rc2679"/>
            <p:cNvSpPr/>
            <p:nvPr/>
          </p:nvSpPr>
          <p:spPr>
            <a:xfrm>
              <a:off x="1867476" y="6169798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2" name="rc2680"/>
            <p:cNvSpPr/>
            <p:nvPr/>
          </p:nvSpPr>
          <p:spPr>
            <a:xfrm>
              <a:off x="2180468" y="6210508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3" name="rc2681"/>
            <p:cNvSpPr/>
            <p:nvPr/>
          </p:nvSpPr>
          <p:spPr>
            <a:xfrm>
              <a:off x="2493459" y="6142658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4" name="rc2682"/>
            <p:cNvSpPr/>
            <p:nvPr/>
          </p:nvSpPr>
          <p:spPr>
            <a:xfrm>
              <a:off x="2806450" y="6142658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5" name="rc2683"/>
            <p:cNvSpPr/>
            <p:nvPr/>
          </p:nvSpPr>
          <p:spPr>
            <a:xfrm>
              <a:off x="3119441" y="6156228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6" name="rc2684"/>
            <p:cNvSpPr/>
            <p:nvPr/>
          </p:nvSpPr>
          <p:spPr>
            <a:xfrm>
              <a:off x="3432433" y="6020529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7" name="rc2685"/>
            <p:cNvSpPr/>
            <p:nvPr/>
          </p:nvSpPr>
          <p:spPr>
            <a:xfrm>
              <a:off x="3745424" y="6088379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8" name="rc2686"/>
            <p:cNvSpPr/>
            <p:nvPr/>
          </p:nvSpPr>
          <p:spPr>
            <a:xfrm>
              <a:off x="4058415" y="6006959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9" name="rc2687"/>
            <p:cNvSpPr/>
            <p:nvPr/>
          </p:nvSpPr>
          <p:spPr>
            <a:xfrm>
              <a:off x="4371407" y="6115519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0" name="rc2688"/>
            <p:cNvSpPr/>
            <p:nvPr/>
          </p:nvSpPr>
          <p:spPr>
            <a:xfrm>
              <a:off x="4684398" y="6074809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1" name="rc2689"/>
            <p:cNvSpPr/>
            <p:nvPr/>
          </p:nvSpPr>
          <p:spPr>
            <a:xfrm>
              <a:off x="4997389" y="5694851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2" name="rc2690"/>
            <p:cNvSpPr/>
            <p:nvPr/>
          </p:nvSpPr>
          <p:spPr>
            <a:xfrm>
              <a:off x="5310381" y="6074809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3" name="rc2691"/>
            <p:cNvSpPr/>
            <p:nvPr/>
          </p:nvSpPr>
          <p:spPr>
            <a:xfrm>
              <a:off x="5623372" y="6020529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4" name="rc2692"/>
            <p:cNvSpPr/>
            <p:nvPr/>
          </p:nvSpPr>
          <p:spPr>
            <a:xfrm>
              <a:off x="5936363" y="5613431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5" name="rc2693"/>
            <p:cNvSpPr/>
            <p:nvPr/>
          </p:nvSpPr>
          <p:spPr>
            <a:xfrm>
              <a:off x="6249355" y="5884830"/>
              <a:ext cx="312991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6" name="rc2694"/>
            <p:cNvSpPr/>
            <p:nvPr/>
          </p:nvSpPr>
          <p:spPr>
            <a:xfrm>
              <a:off x="6562346" y="5301323"/>
              <a:ext cx="312991" cy="949894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7" name="rc2695"/>
            <p:cNvSpPr/>
            <p:nvPr/>
          </p:nvSpPr>
          <p:spPr>
            <a:xfrm>
              <a:off x="6875337" y="6020529"/>
              <a:ext cx="312991" cy="230688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8" name="rc2696"/>
            <p:cNvSpPr/>
            <p:nvPr/>
          </p:nvSpPr>
          <p:spPr>
            <a:xfrm>
              <a:off x="7188328" y="5939110"/>
              <a:ext cx="312991" cy="312108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9" name="rc2697"/>
            <p:cNvSpPr/>
            <p:nvPr/>
          </p:nvSpPr>
          <p:spPr>
            <a:xfrm>
              <a:off x="7501320" y="5518442"/>
              <a:ext cx="312991" cy="732775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0" name="rc2698"/>
            <p:cNvSpPr/>
            <p:nvPr/>
          </p:nvSpPr>
          <p:spPr>
            <a:xfrm>
              <a:off x="7814311" y="5640571"/>
              <a:ext cx="312991" cy="610646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1" name="rc2699"/>
            <p:cNvSpPr/>
            <p:nvPr/>
          </p:nvSpPr>
          <p:spPr>
            <a:xfrm>
              <a:off x="8127302" y="5762701"/>
              <a:ext cx="312991" cy="488517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2" name="rc2700"/>
            <p:cNvSpPr/>
            <p:nvPr/>
          </p:nvSpPr>
          <p:spPr>
            <a:xfrm>
              <a:off x="8440294" y="5667711"/>
              <a:ext cx="312991" cy="583506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3" name="rc2701"/>
            <p:cNvSpPr/>
            <p:nvPr/>
          </p:nvSpPr>
          <p:spPr>
            <a:xfrm>
              <a:off x="8753285" y="5979819"/>
              <a:ext cx="312991" cy="271398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4" name="rc2702"/>
            <p:cNvSpPr/>
            <p:nvPr/>
          </p:nvSpPr>
          <p:spPr>
            <a:xfrm>
              <a:off x="9066276" y="5409883"/>
              <a:ext cx="312991" cy="841335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5" name="rc2703"/>
            <p:cNvSpPr/>
            <p:nvPr/>
          </p:nvSpPr>
          <p:spPr>
            <a:xfrm>
              <a:off x="9379268" y="5776270"/>
              <a:ext cx="312991" cy="474947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6" name="rc2704"/>
            <p:cNvSpPr/>
            <p:nvPr/>
          </p:nvSpPr>
          <p:spPr>
            <a:xfrm>
              <a:off x="9692259" y="5762701"/>
              <a:ext cx="312991" cy="488517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7" name="rc2705"/>
            <p:cNvSpPr/>
            <p:nvPr/>
          </p:nvSpPr>
          <p:spPr>
            <a:xfrm>
              <a:off x="10005250" y="5192764"/>
              <a:ext cx="312991" cy="1058454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8" name="rc2706"/>
            <p:cNvSpPr/>
            <p:nvPr/>
          </p:nvSpPr>
          <p:spPr>
            <a:xfrm>
              <a:off x="10318241" y="5491302"/>
              <a:ext cx="312991" cy="759915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9" name="rc2707"/>
            <p:cNvSpPr/>
            <p:nvPr/>
          </p:nvSpPr>
          <p:spPr>
            <a:xfrm>
              <a:off x="10631233" y="4975645"/>
              <a:ext cx="312991" cy="1275572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0" name="rc2708"/>
            <p:cNvSpPr/>
            <p:nvPr/>
          </p:nvSpPr>
          <p:spPr>
            <a:xfrm>
              <a:off x="1867476" y="6169798"/>
              <a:ext cx="312991" cy="8141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1" name="rc2709"/>
            <p:cNvSpPr/>
            <p:nvPr/>
          </p:nvSpPr>
          <p:spPr>
            <a:xfrm>
              <a:off x="2180468" y="6210508"/>
              <a:ext cx="312991" cy="4070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2" name="rc2710"/>
            <p:cNvSpPr/>
            <p:nvPr/>
          </p:nvSpPr>
          <p:spPr>
            <a:xfrm>
              <a:off x="2493459" y="6142658"/>
              <a:ext cx="312991" cy="10855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3" name="rc2711"/>
            <p:cNvSpPr/>
            <p:nvPr/>
          </p:nvSpPr>
          <p:spPr>
            <a:xfrm>
              <a:off x="2806450" y="6142658"/>
              <a:ext cx="312991" cy="10855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4" name="rc2712"/>
            <p:cNvSpPr/>
            <p:nvPr/>
          </p:nvSpPr>
          <p:spPr>
            <a:xfrm>
              <a:off x="3119441" y="6156228"/>
              <a:ext cx="312991" cy="9498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5" name="rc2713"/>
            <p:cNvSpPr/>
            <p:nvPr/>
          </p:nvSpPr>
          <p:spPr>
            <a:xfrm>
              <a:off x="3432433" y="6020529"/>
              <a:ext cx="312991" cy="23068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6" name="rc2714"/>
            <p:cNvSpPr/>
            <p:nvPr/>
          </p:nvSpPr>
          <p:spPr>
            <a:xfrm>
              <a:off x="3745424" y="6088379"/>
              <a:ext cx="312991" cy="16283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7" name="rc2715"/>
            <p:cNvSpPr/>
            <p:nvPr/>
          </p:nvSpPr>
          <p:spPr>
            <a:xfrm>
              <a:off x="4058415" y="6006959"/>
              <a:ext cx="312991" cy="24425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8" name="rc2716"/>
            <p:cNvSpPr/>
            <p:nvPr/>
          </p:nvSpPr>
          <p:spPr>
            <a:xfrm>
              <a:off x="4371407" y="6115519"/>
              <a:ext cx="312991" cy="13569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9" name="rc2717"/>
            <p:cNvSpPr/>
            <p:nvPr/>
          </p:nvSpPr>
          <p:spPr>
            <a:xfrm>
              <a:off x="4684398" y="6074809"/>
              <a:ext cx="312991" cy="17640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0" name="rc2718"/>
            <p:cNvSpPr/>
            <p:nvPr/>
          </p:nvSpPr>
          <p:spPr>
            <a:xfrm>
              <a:off x="4997389" y="5694851"/>
              <a:ext cx="312991" cy="55636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1" name="rc2719"/>
            <p:cNvSpPr/>
            <p:nvPr/>
          </p:nvSpPr>
          <p:spPr>
            <a:xfrm>
              <a:off x="5310381" y="6074809"/>
              <a:ext cx="312991" cy="17640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2" name="rc2720"/>
            <p:cNvSpPr/>
            <p:nvPr/>
          </p:nvSpPr>
          <p:spPr>
            <a:xfrm>
              <a:off x="5623372" y="6020529"/>
              <a:ext cx="312991" cy="23068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3" name="rc2721"/>
            <p:cNvSpPr/>
            <p:nvPr/>
          </p:nvSpPr>
          <p:spPr>
            <a:xfrm>
              <a:off x="5936363" y="5613431"/>
              <a:ext cx="312991" cy="63778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4" name="rc2722"/>
            <p:cNvSpPr/>
            <p:nvPr/>
          </p:nvSpPr>
          <p:spPr>
            <a:xfrm>
              <a:off x="6249355" y="5884830"/>
              <a:ext cx="312991" cy="36638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5" name="rc2723"/>
            <p:cNvSpPr/>
            <p:nvPr/>
          </p:nvSpPr>
          <p:spPr>
            <a:xfrm>
              <a:off x="6562346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6" name="rc2724"/>
            <p:cNvSpPr/>
            <p:nvPr/>
          </p:nvSpPr>
          <p:spPr>
            <a:xfrm>
              <a:off x="6875337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7" name="rc2725"/>
            <p:cNvSpPr/>
            <p:nvPr/>
          </p:nvSpPr>
          <p:spPr>
            <a:xfrm>
              <a:off x="7188328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8" name="rc2726"/>
            <p:cNvSpPr/>
            <p:nvPr/>
          </p:nvSpPr>
          <p:spPr>
            <a:xfrm>
              <a:off x="7501320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9" name="rc2727"/>
            <p:cNvSpPr/>
            <p:nvPr/>
          </p:nvSpPr>
          <p:spPr>
            <a:xfrm>
              <a:off x="7814311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0" name="rc2728"/>
            <p:cNvSpPr/>
            <p:nvPr/>
          </p:nvSpPr>
          <p:spPr>
            <a:xfrm>
              <a:off x="8127302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1" name="rc2729"/>
            <p:cNvSpPr/>
            <p:nvPr/>
          </p:nvSpPr>
          <p:spPr>
            <a:xfrm>
              <a:off x="8440294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2" name="rc2730"/>
            <p:cNvSpPr/>
            <p:nvPr/>
          </p:nvSpPr>
          <p:spPr>
            <a:xfrm>
              <a:off x="8753285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3" name="rc2731"/>
            <p:cNvSpPr/>
            <p:nvPr/>
          </p:nvSpPr>
          <p:spPr>
            <a:xfrm>
              <a:off x="9066276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4" name="rc2732"/>
            <p:cNvSpPr/>
            <p:nvPr/>
          </p:nvSpPr>
          <p:spPr>
            <a:xfrm>
              <a:off x="9379268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5" name="rc2733"/>
            <p:cNvSpPr/>
            <p:nvPr/>
          </p:nvSpPr>
          <p:spPr>
            <a:xfrm>
              <a:off x="9692259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6" name="rc2734"/>
            <p:cNvSpPr/>
            <p:nvPr/>
          </p:nvSpPr>
          <p:spPr>
            <a:xfrm>
              <a:off x="10005250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7" name="rc2735"/>
            <p:cNvSpPr/>
            <p:nvPr/>
          </p:nvSpPr>
          <p:spPr>
            <a:xfrm>
              <a:off x="10318241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8" name="rc2736"/>
            <p:cNvSpPr/>
            <p:nvPr/>
          </p:nvSpPr>
          <p:spPr>
            <a:xfrm>
              <a:off x="10631233" y="6251218"/>
              <a:ext cx="312991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9" name="tx2737"/>
            <p:cNvSpPr/>
            <p:nvPr/>
          </p:nvSpPr>
          <p:spPr>
            <a:xfrm>
              <a:off x="1867476" y="3920651"/>
              <a:ext cx="3366492" cy="1737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Share of total PM2.5 emissions</a:t>
              </a:r>
            </a:p>
          </p:txBody>
        </p:sp>
        <p:sp>
          <p:nvSpPr>
            <p:cNvPr id="2740" name="pl27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1" name="pl27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2" name="pl27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3" name="pl27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4" name="pl27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5" name="pl27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6" name="pl27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7" name="pl27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8" name="pl27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9" name="pl27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0" name="pl27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1" name="pl27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2" name="pl27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3" name="pl27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4" name="pl27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5" name="pl27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6" name="pl275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7" name="pl275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8" name="pl275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9" name="pl275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0" name="pl275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1" name="pl275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2" name="pl276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3" name="pl276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4" name="pl276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5" name="pl276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6" name="pl276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7" name="pl276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8" name="pl276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9" name="pl276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0" name="pl276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1" name="pl276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2" name="pl277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3" name="pl277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4" name="pl277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5" name="pl277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6" name="pl277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7" name="pl277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8" name="pl277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9" name="pl277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0" name="pl277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1" name="pl277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2" name="pl278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3" name="pl278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4" name="pl278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5" name="pl278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6" name="pl278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7" name="pl278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8" name="pl278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9" name="pl278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0" name="pl278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1" name="pl278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2" name="pl279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3" name="pl279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4" name="pl279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5" name="pl279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6" name="pl279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7" name="pl279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8" name="pl279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9" name="pl279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0" name="pl279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1" name="pl279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2" name="pl280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3" name="pl280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4" name="pl280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5" name="pl280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6" name="pl280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7" name="pl280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8" name="pl280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9" name="pl280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0" name="pl280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1" name="pl280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2" name="pl281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3" name="pl281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4" name="pl281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5" name="pl281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6" name="pl281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7" name="pl281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8" name="pl281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9" name="pl281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0" name="pl281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1" name="pl281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2" name="pl282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3" name="pl282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4" name="pl282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5" name="pl282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6" name="pl282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7" name="pl282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8" name="pl282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9" name="pl282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0" name="pl282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1" name="pl282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2" name="pl283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3" name="pl283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4" name="pl283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5" name="pl283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6" name="pl283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7" name="pl283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8" name="pl283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9" name="pl283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0" name="pl28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1" name="pl28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2" name="pl28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3" name="pl28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4" name="pl28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5" name="pl28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6" name="pl28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7" name="pl28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8" name="pl28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9" name="pl28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0" name="pl28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1" name="pl28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2" name="pl28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3" name="pl28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4" name="pl28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5" name="pl28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6" name="pl285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7" name="pl285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8" name="pl285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9" name="pl285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0" name="pl285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1" name="pl285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2" name="pl286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3" name="pl286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4" name="pl286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5" name="pl286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6" name="pl286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7" name="pl286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8" name="pl286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9" name="pl286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0" name="pl286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1" name="pl286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2" name="pl287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3" name="pl287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4" name="pl287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5" name="pl287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6" name="pl287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7" name="pl287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8" name="pl287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9" name="pl287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0" name="pl287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1" name="pl287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2" name="pl288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3" name="pl288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4" name="pl288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5" name="pl288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6" name="pl288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7" name="pl288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8" name="pl288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9" name="pl288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0" name="pl288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1" name="pl288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2" name="pl289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3" name="pl289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4" name="pl289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5" name="pl289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6" name="pl289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7" name="pl289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8" name="pl289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9" name="pl289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0" name="pl289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1" name="pl289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2" name="pl290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3" name="pl290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4" name="pl290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5" name="pl290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6" name="pl290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7" name="pl290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8" name="pl290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9" name="pl290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0" name="pl290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1" name="pl290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2" name="pl291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3" name="pl291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4" name="pl291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5" name="pl291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6" name="pl291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7" name="pl291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8" name="pl291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9" name="pl291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0" name="pl291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1" name="pl291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2" name="pl292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3" name="pl292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4" name="pl292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5" name="pl292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6" name="pl292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7" name="pl292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8" name="pl292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9" name="pl292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0" name="pl292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1" name="pl292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2" name="pl293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3" name="pl293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4" name="pl293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5" name="pl293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6" name="pl293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7" name="pl293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8" name="pl293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9" name="pl293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0" name="pl29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1" name="pl29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2" name="pl29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3" name="pl29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4" name="pl29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5" name="pl29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6" name="pl29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7" name="pl29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8" name="pl29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9" name="pl29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0" name="pl29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1" name="pl29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2" name="pl29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3" name="pl29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4" name="pl29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5" name="pl29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6" name="pl295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7" name="pl295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8" name="pl295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9" name="pl295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0" name="pl295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1" name="pl295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2" name="pl296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3" name="pl296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4" name="pl296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5" name="pl296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6" name="pl296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7" name="pl296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8" name="pl296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9" name="pl296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0" name="pl296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1" name="pl296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2" name="pl297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3" name="pl297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4" name="pl297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5" name="pl297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6" name="pl297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7" name="pl297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8" name="pl297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9" name="pl297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0" name="pl297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1" name="pl297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2" name="pl298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3" name="pl298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4" name="pl298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5" name="pl298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6" name="pl298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7" name="pl298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8" name="pl298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9" name="pl298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0" name="pl298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1" name="pl298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2" name="pl299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3" name="pl299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4" name="pl299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5" name="pl299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6" name="pl299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7" name="pl299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8" name="pl299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9" name="pl299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0" name="pl299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1" name="pl299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2" name="pl300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3" name="pl300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4" name="pl300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5" name="pl300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6" name="pl300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7" name="pl300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8" name="pl300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9" name="pl300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0" name="pl300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1" name="pl300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2" name="pl301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3" name="pl301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4" name="pl301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5" name="pl301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6" name="pl301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7" name="pl301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8" name="pl301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9" name="pl301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0" name="pl301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1" name="pl301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2" name="pl302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3" name="pl302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4" name="pl302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5" name="pl302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6" name="pl302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7" name="pl302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8" name="pl302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9" name="pl302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0" name="pl302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1" name="pl302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2" name="pl303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3" name="pl303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4" name="pl303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5" name="pl303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6" name="pl303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7" name="pl303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8" name="pl303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9" name="pl303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0" name="pl30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1" name="pl30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2" name="pl30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3" name="pl30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4" name="pl30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5" name="pl30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6" name="pl30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7" name="pl30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8" name="pl30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9" name="pl30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0" name="pl30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1" name="pl30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2" name="pl30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3" name="pl30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4" name="pl30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5" name="pl30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6" name="pl305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7" name="pl305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8" name="pl305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9" name="pl305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0" name="pl305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1" name="pl305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2" name="pl306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3" name="pl306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4" name="pl306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5" name="pl306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6" name="pl306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7" name="pl306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8" name="pl306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9" name="pl306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0" name="pl306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1" name="pl306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2" name="pl307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3" name="pl307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4" name="pl307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5" name="pl307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6" name="pl307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7" name="pl307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8" name="pl307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9" name="pl307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0" name="pl307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1" name="pl307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2" name="pl308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3" name="pl308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4" name="pl308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5" name="pl308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6" name="pl308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7" name="pl308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8" name="pl308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9" name="pl308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0" name="pl308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1" name="pl308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2" name="pl309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3" name="pl309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4" name="pl309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5" name="pl309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6" name="pl309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7" name="pl309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8" name="pl309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9" name="pl309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0" name="pl309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1" name="pl309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2" name="pl310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3" name="pl310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4" name="pl310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5" name="pl310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6" name="pl310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7" name="pl310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8" name="pl310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9" name="pl310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0" name="pl310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1" name="pl310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2" name="pl311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3" name="pl311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4" name="pl311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5" name="pl311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6" name="pl311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7" name="pl311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8" name="pl311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9" name="pl311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0" name="pl311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1" name="pl311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2" name="pl312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3" name="pl312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4" name="pl312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5" name="pl312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6" name="pl312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7" name="pl312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8" name="pl312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9" name="pl312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0" name="pl312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1" name="pl312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2" name="pl313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3" name="pl313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4" name="pl313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5" name="pl313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6" name="pl313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7" name="pl313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8" name="pl313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9" name="pl313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0" name="pl31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1" name="pl31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2" name="pl31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3" name="pl31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4" name="pl31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5" name="pl31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6" name="pl31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7" name="pl31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8" name="pl31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9" name="pl31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0" name="pl31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1" name="pl31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2" name="pl31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3" name="pl31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4" name="pl31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5" name="pl31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6" name="pl315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7" name="pl315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8" name="pl315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9" name="pl315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0" name="pl315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1" name="pl315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2" name="pl316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3" name="pl316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4" name="pl316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5" name="pl316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6" name="pl316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7" name="pl316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8" name="pl316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9" name="pl316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0" name="pl316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1" name="pl316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2" name="pl317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3" name="pl317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4" name="pl317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5" name="pl317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6" name="pl317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7" name="pl317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8" name="pl317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9" name="pl317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0" name="pl317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1" name="pl317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2" name="pl318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3" name="pl318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4" name="pl318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5" name="pl318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6" name="pl318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7" name="pl318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8" name="pl318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9" name="pl318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0" name="pl318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1" name="pl318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2" name="pl319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3" name="pl319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4" name="pl319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5" name="pl319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6" name="pl319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7" name="pl319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8" name="pl319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9" name="pl319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0" name="pl319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1" name="pl319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2" name="pl320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3" name="pl320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4" name="pl320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5" name="pl320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6" name="pl320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7" name="pl320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8" name="pl320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9" name="pl320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0" name="pl320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1" name="pl320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2" name="pl321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3" name="pl321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4" name="pl321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5" name="pl321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6" name="pl321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7" name="pl321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8" name="pl321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9" name="pl321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0" name="pl321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1" name="pl321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2" name="pl322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3" name="pl322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4" name="pl322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5" name="pl322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6" name="pl322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7" name="pl322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8" name="pl322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9" name="pl322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0" name="pl322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1" name="pl322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2" name="pl323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3" name="pl323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4" name="pl323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5" name="pl323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6" name="pl323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7" name="pl323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8" name="pl323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9" name="pl323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0" name="pl32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1" name="pl32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2" name="pl32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3" name="pl32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4" name="pl32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5" name="pl32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6" name="pl32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7" name="pl32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8" name="pl32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9" name="pl32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0" name="pl32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1" name="pl32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2" name="pl32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3" name="pl32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4" name="pl32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5" name="pl32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6" name="pl325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7" name="pl325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8" name="pl325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9" name="pl325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0" name="pl325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1" name="pl325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2" name="pl326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3" name="pl326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4" name="pl326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5" name="pl326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6" name="pl326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7" name="pl326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8" name="pl326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9" name="pl326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0" name="pl326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1" name="pl326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2" name="pl327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3" name="pl327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4" name="pl327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5" name="pl327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6" name="pl327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7" name="pl327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8" name="pl327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9" name="pl327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0" name="pl327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1" name="pl327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2" name="pl328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3" name="pl328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4" name="pl328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5" name="pl328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6" name="pl328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7" name="pl328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8" name="pl328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9" name="pl328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0" name="pl328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1" name="pl328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2" name="pl329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3" name="pl329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4" name="pl329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5" name="pl329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6" name="pl329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7" name="pl329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8" name="pl329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9" name="pl329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0" name="pl329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1" name="pl329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2" name="pl330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3" name="pl330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4" name="pl330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5" name="pl330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6" name="pl330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7" name="pl330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8" name="pl330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9" name="pl330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0" name="pl330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1" name="pl330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2" name="pl331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3" name="pl331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4" name="pl331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5" name="pl331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6" name="pl331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7" name="pl331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8" name="pl331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9" name="pl331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0" name="pl331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1" name="pl331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2" name="pl332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3" name="pl332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4" name="pl332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5" name="pl332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6" name="pl332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7" name="pl332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8" name="pl332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9" name="pl332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0" name="pl332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1" name="pl332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2" name="pl333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3" name="pl333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4" name="pl333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5" name="pl333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6" name="pl333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7" name="pl333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8" name="pl333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9" name="pl333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0" name="pl33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1" name="pl33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2" name="pl33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3" name="pl33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4" name="pl33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5" name="pl33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6" name="pl33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7" name="pl33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8" name="pl33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9" name="pl33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0" name="pl33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1" name="pl33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2" name="pl33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3" name="pl33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4" name="pl33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5" name="pl33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6" name="pl335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7" name="pl335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8" name="pl335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9" name="pl335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0" name="pl335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1" name="pl335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2" name="pl336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3" name="pl336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4" name="pl336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5" name="pl336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6" name="pl336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7" name="pl336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8" name="pl336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9" name="pl336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0" name="pl336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1" name="pl336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2" name="pl337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3" name="pl337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4" name="pl337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5" name="pl337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6" name="pl337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7" name="pl337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8" name="pl337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9" name="pl337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0" name="pl337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1" name="pl337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2" name="pl338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3" name="pl338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4" name="pl338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5" name="pl338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6" name="pl338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7" name="pl338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8" name="pl338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9" name="pl338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0" name="pl338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1" name="pl338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2" name="pl339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3" name="pl339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4" name="pl339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5" name="pl339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6" name="pl339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7" name="pl339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8" name="pl339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9" name="pl339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0" name="pl339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1" name="pl339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2" name="pl340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3" name="pl340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4" name="pl340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5" name="pl340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6" name="pl340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7" name="pl340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8" name="pl340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9" name="pl340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0" name="pl340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1" name="pl340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2" name="pl341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3" name="pl341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4" name="pl341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5" name="pl341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6" name="pl341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7" name="pl341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8" name="pl341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9" name="pl341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0" name="pl341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1" name="pl341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2" name="pl342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3" name="pl342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4" name="pl342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5" name="pl342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6" name="pl342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7" name="pl342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8" name="pl342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9" name="pl342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0" name="pl342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1" name="pl342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2" name="pl343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3" name="pl343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4" name="pl343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5" name="pl343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6" name="pl343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7" name="pl343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8" name="pl343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9" name="pl343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0" name="pl34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1" name="pl34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2" name="pl34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3" name="pl34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4" name="pl34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5" name="pl34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6" name="pl34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7" name="pl34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8" name="pl34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9" name="pl34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0" name="pl34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1" name="pl34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2" name="pl34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3" name="pl34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4" name="pl34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5" name="pl34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6" name="pl345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7" name="pl345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8" name="pl345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9" name="pl345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0" name="pl345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1" name="pl345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2" name="pl346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3" name="pl346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4" name="pl346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5" name="pl346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6" name="pl346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7" name="pl346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8" name="pl346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9" name="pl346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0" name="pl346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1" name="pl346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2" name="pl347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3" name="pl347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4" name="pl347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5" name="pl347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6" name="pl347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7" name="pl347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8" name="pl347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9" name="pl347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0" name="pl347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1" name="pl347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2" name="pl348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3" name="pl348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4" name="pl348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5" name="pl348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6" name="pl348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7" name="pl348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8" name="pl348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9" name="pl348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0" name="pl348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1" name="pl348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2" name="pl349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3" name="pl349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4" name="pl349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5" name="pl349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6" name="pl349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7" name="pl349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8" name="pl349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9" name="pl349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0" name="pl349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1" name="pl349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2" name="pl350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3" name="pl350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4" name="pl350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5" name="pl350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6" name="pl350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7" name="pl350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8" name="pl350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9" name="pl350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0" name="pl350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1" name="pl350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2" name="pl351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3" name="pl351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4" name="pl351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5" name="pl351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6" name="pl351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7" name="pl351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8" name="pl351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9" name="pl351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0" name="pl351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1" name="pl351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2" name="pl352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3" name="pl352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4" name="pl352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5" name="pl352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6" name="pl352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7" name="pl352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8" name="pl352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9" name="pl352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0" name="pl352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1" name="pl352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2" name="pl353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3" name="pl353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4" name="pl353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5" name="pl353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6" name="pl353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7" name="pl353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8" name="pl353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9" name="pl353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0" name="pl35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1" name="pl35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2" name="pl35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3" name="pl35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4" name="pl35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5" name="pl35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6" name="pl35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7" name="pl35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8" name="pl35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9" name="pl35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0" name="pl35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1" name="pl35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2" name="pl35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3" name="pl35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4" name="pl35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5" name="pl35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6" name="pl355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7" name="pl355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8" name="pl355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9" name="pl355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0" name="pl355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1" name="pl355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2" name="pl356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3" name="pl356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4" name="pl356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5" name="pl356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6" name="pl356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7" name="pl356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8" name="pl356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9" name="pl356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0" name="pl356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1" name="pl356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2" name="pl357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3" name="pl357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4" name="pl357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5" name="pl357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6" name="pl357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7" name="pl357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8" name="pl357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9" name="pl357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0" name="pl357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1" name="pl357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2" name="pl358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3" name="pl358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4" name="pl358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5" name="pl358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6" name="pl358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7" name="pl358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8" name="pl358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9" name="pl358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0" name="pl358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1" name="pl358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2" name="pl359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3" name="pl359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4" name="pl359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5" name="pl359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6" name="pl359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7" name="pl359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8" name="pl359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9" name="pl359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0" name="pl359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1" name="pl359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2" name="pl360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3" name="pl360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4" name="pl360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5" name="pl360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6" name="pl360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7" name="pl360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8" name="pl360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9" name="pl360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0" name="pl360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1" name="pl360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2" name="pl361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3" name="pl361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4" name="pl361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5" name="pl361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6" name="pl361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7" name="pl361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8" name="pl361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9" name="pl361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0" name="pl361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1" name="pl361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2" name="pl362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3" name="pl362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4" name="pl362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5" name="pl362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6" name="pl362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7" name="pl362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8" name="pl362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9" name="pl362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0" name="pl362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1" name="pl362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2" name="pl363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3" name="pl363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4" name="pl363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5" name="pl363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6" name="pl363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7" name="pl363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8" name="pl363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9" name="pl363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0" name="pl363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1" name="pl363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2" name="pl364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3" name="pl364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4" name="pl364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5" name="pl364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6" name="pl3644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7" name="pl3645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8" name="pl3646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9" name="pl3647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0" name="pl3648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1" name="pl3649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2" name="pl3650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3" name="pl3651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4" name="pl3652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5" name="pl3653"/>
            <p:cNvSpPr/>
            <p:nvPr/>
          </p:nvSpPr>
          <p:spPr>
            <a:xfrm>
              <a:off x="1867476" y="5233474"/>
              <a:ext cx="4538373" cy="0"/>
            </a:xfrm>
            <a:custGeom>
              <a:avLst/>
              <a:gdLst/>
              <a:ahLst/>
              <a:cxnLst/>
              <a:rect l="0" t="0" r="0" b="0"/>
              <a:pathLst>
                <a:path w="4538373">
                  <a:moveTo>
                    <a:pt x="0" y="0"/>
                  </a:moveTo>
                  <a:lnTo>
                    <a:pt x="4538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6" name="pl36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7" name="pl36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8" name="pl36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9" name="pl36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0" name="pl36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1" name="pl36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2" name="pl36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3" name="pl36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4" name="pl36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5" name="pl36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6" name="pl36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7" name="pl36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8" name="pl36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9" name="pl36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0" name="pl36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1" name="pl36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2" name="pl367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3" name="pl367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4" name="pl367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5" name="pl367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6" name="pl367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7" name="pl367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8" name="pl367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9" name="pl367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0" name="pl367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1" name="pl367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2" name="pl368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3" name="pl368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4" name="pl368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5" name="pl368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6" name="pl368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7" name="pl368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8" name="pl368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9" name="pl368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0" name="pl368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1" name="pl368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2" name="pl369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3" name="pl369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4" name="pl369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5" name="pl369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6" name="pl369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7" name="pl369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8" name="pl369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9" name="pl369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0" name="pl369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1" name="pl369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2" name="pl370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3" name="pl370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4" name="pl370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5" name="pl370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6" name="pl370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7" name="pl370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8" name="pl370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9" name="pl370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0" name="pl370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1" name="pl370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2" name="pl371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3" name="pl371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4" name="pl371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5" name="pl371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6" name="pl371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7" name="pl371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8" name="pl371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9" name="pl371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0" name="pl371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1" name="pl371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2" name="pl372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3" name="pl372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4" name="pl372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5" name="pl372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6" name="pl372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7" name="pl372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8" name="pl372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9" name="pl372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0" name="pl372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1" name="pl372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2" name="pl373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3" name="pl373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4" name="pl373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5" name="pl373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6" name="pl373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7" name="pl373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8" name="pl373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9" name="pl373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0" name="pl373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1" name="pl373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2" name="pl374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3" name="pl374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4" name="pl374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5" name="pl374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6" name="pl374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7" name="pl374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8" name="pl374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9" name="pl374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0" name="pl374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1" name="pl374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2" name="pl375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3" name="pl375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4" name="pl375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5" name="pl375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6" name="pl37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7" name="pl37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8" name="pl37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9" name="pl37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0" name="pl37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1" name="pl37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2" name="pl37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3" name="pl37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4" name="pl37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5" name="pl37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6" name="pl37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7" name="pl37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8" name="pl37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9" name="pl37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0" name="pl37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1" name="pl37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2" name="pl377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3" name="pl377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4" name="pl377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5" name="pl377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6" name="pl377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7" name="pl377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8" name="pl377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9" name="pl377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0" name="pl377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1" name="pl377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2" name="pl378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3" name="pl378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4" name="pl378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5" name="pl378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6" name="pl378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7" name="pl378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8" name="pl378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9" name="pl378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0" name="pl378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1" name="pl378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2" name="pl379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3" name="pl379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4" name="pl379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5" name="pl379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6" name="pl379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7" name="pl379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8" name="pl379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9" name="pl379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0" name="pl379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1" name="pl379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2" name="pl380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3" name="pl380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4" name="pl380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5" name="pl380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6" name="pl380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7" name="pl380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8" name="pl380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9" name="pl380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0" name="pl380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1" name="pl380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2" name="pl381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3" name="pl381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4" name="pl381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5" name="pl381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6" name="pl381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7" name="pl381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8" name="pl381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9" name="pl381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0" name="pl381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1" name="pl381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2" name="pl382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3" name="pl382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4" name="pl382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5" name="pl382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6" name="pl382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7" name="pl382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8" name="pl382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9" name="pl382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0" name="pl382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1" name="pl382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2" name="pl383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3" name="pl383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4" name="pl383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5" name="pl383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6" name="pl383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7" name="pl383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8" name="pl383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9" name="pl383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0" name="pl383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1" name="pl383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2" name="pl384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3" name="pl384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4" name="pl384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5" name="pl384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6" name="pl384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7" name="pl384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8" name="pl384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9" name="pl384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0" name="pl384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1" name="pl384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2" name="pl385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3" name="pl385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4" name="pl385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5" name="pl385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6" name="pl38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7" name="pl38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8" name="pl38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9" name="pl38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0" name="pl38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1" name="pl38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2" name="pl38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3" name="pl38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4" name="pl38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5" name="pl38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6" name="pl38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7" name="pl38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8" name="pl38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9" name="pl38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0" name="pl38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1" name="pl38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2" name="pl387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3" name="pl387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4" name="pl387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5" name="pl387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6" name="pl387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7" name="pl387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8" name="pl387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9" name="pl387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0" name="pl387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1" name="pl387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2" name="pl388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3" name="pl388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4" name="pl388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5" name="pl388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6" name="pl388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7" name="pl388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8" name="pl388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9" name="pl388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0" name="pl388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1" name="pl388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2" name="pl389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3" name="pl389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4" name="pl389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5" name="pl389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6" name="pl389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7" name="pl389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8" name="pl389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9" name="pl389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0" name="pl389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1" name="pl389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2" name="pl390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3" name="pl390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4" name="pl390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5" name="pl390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6" name="pl390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7" name="pl390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8" name="pl390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9" name="pl390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0" name="pl390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1" name="pl390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2" name="pl391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3" name="pl391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4" name="pl391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5" name="pl391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6" name="pl391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7" name="pl391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8" name="pl391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9" name="pl391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0" name="pl391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1" name="pl391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2" name="pl392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3" name="pl392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4" name="pl392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5" name="pl392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6" name="pl392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7" name="pl392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8" name="pl392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9" name="pl392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0" name="pl392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1" name="pl392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2" name="pl393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3" name="pl393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4" name="pl393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5" name="pl393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6" name="pl393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7" name="pl393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8" name="pl393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9" name="pl393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0" name="pl393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1" name="pl393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2" name="pl394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3" name="pl394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4" name="pl394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5" name="pl394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6" name="pl394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7" name="pl394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8" name="pl394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9" name="pl394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0" name="pl394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1" name="pl394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2" name="pl395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3" name="pl395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4" name="pl395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5" name="pl395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6" name="pl39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7" name="pl39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8" name="pl39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9" name="pl39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0" name="pl39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1" name="pl39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2" name="pl39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3" name="pl39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4" name="pl39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5" name="pl39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6" name="pl39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7" name="pl39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8" name="pl39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9" name="pl39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0" name="pl39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1" name="pl39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2" name="pl397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3" name="pl397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4" name="pl397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5" name="pl397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6" name="pl397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7" name="pl397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8" name="pl397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9" name="pl397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0" name="pl397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1" name="pl397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2" name="pl398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3" name="pl398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4" name="pl398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5" name="pl398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6" name="pl398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7" name="pl398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8" name="pl398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9" name="pl398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0" name="pl398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1" name="pl398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2" name="pl399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3" name="pl399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4" name="pl399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5" name="pl399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6" name="pl399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7" name="pl399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8" name="pl399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9" name="pl399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0" name="pl399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1" name="pl399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2" name="pl400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3" name="pl400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4" name="pl400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5" name="pl400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6" name="pl400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7" name="pl400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8" name="pl400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9" name="pl400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0" name="pl400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1" name="pl400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2" name="pl401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3" name="pl401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4" name="pl401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5" name="pl401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6" name="pl401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7" name="pl401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8" name="pl401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9" name="pl401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0" name="pl401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1" name="pl401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2" name="pl402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3" name="pl402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4" name="pl402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5" name="pl402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6" name="pl402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7" name="pl402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8" name="pl402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9" name="pl402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0" name="pl402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1" name="pl402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2" name="pl403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3" name="pl403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4" name="pl403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5" name="pl403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6" name="pl403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7" name="pl403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8" name="pl403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9" name="pl403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0" name="pl403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1" name="pl403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2" name="pl404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3" name="pl404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4" name="pl404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5" name="pl404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6" name="pl404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7" name="pl404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8" name="pl404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9" name="pl404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0" name="pl404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1" name="pl404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2" name="pl405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3" name="pl405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4" name="pl405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5" name="pl405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6" name="pl40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7" name="pl40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8" name="pl40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9" name="pl40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0" name="pl40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1" name="pl40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2" name="pl40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3" name="pl40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4" name="pl40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5" name="pl40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6" name="pl40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7" name="pl40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8" name="pl40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9" name="pl40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0" name="pl40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1" name="pl40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2" name="pl407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3" name="pl407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4" name="pl407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5" name="pl407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6" name="pl407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7" name="pl407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8" name="pl407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9" name="pl407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0" name="pl407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1" name="pl407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2" name="pl408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3" name="pl408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4" name="pl408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5" name="pl408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6" name="pl408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7" name="pl408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8" name="pl408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9" name="pl408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0" name="pl408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1" name="pl408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2" name="pl409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3" name="pl409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4" name="pl409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5" name="pl409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6" name="pl409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7" name="pl409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8" name="pl409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9" name="pl409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0" name="pl409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1" name="pl409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2" name="pl410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3" name="pl410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4" name="pl410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5" name="pl410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6" name="pl410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7" name="pl410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8" name="pl410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9" name="pl410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0" name="pl410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1" name="pl410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2" name="pl411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3" name="pl411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4" name="pl411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5" name="pl411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6" name="pl411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7" name="pl411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8" name="pl411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9" name="pl411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0" name="pl411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1" name="pl411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2" name="pl412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3" name="pl412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4" name="pl412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5" name="pl412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6" name="pl412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7" name="pl412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8" name="pl412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9" name="pl412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0" name="pl412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1" name="pl412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2" name="pl413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3" name="pl413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4" name="pl413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5" name="pl413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6" name="pl413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7" name="pl413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8" name="pl413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9" name="pl413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0" name="pl413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1" name="pl413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2" name="pl414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3" name="pl414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4" name="pl414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5" name="pl414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6" name="pl414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7" name="pl414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8" name="pl414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9" name="pl414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0" name="pl414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1" name="pl414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2" name="pl415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3" name="pl415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4" name="pl415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5" name="pl415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6" name="pl41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7" name="pl41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8" name="pl41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9" name="pl41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0" name="pl41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1" name="pl41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2" name="pl41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3" name="pl41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4" name="pl41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5" name="pl41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6" name="pl41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7" name="pl41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8" name="pl41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9" name="pl41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0" name="pl41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1" name="pl41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2" name="pl417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3" name="pl417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4" name="pl417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5" name="pl417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6" name="pl417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7" name="pl417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8" name="pl417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9" name="pl417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0" name="pl417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1" name="pl417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2" name="pl418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3" name="pl418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4" name="pl418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5" name="pl418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6" name="pl418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7" name="pl418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8" name="pl418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9" name="pl418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0" name="pl418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1" name="pl418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2" name="pl419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3" name="pl419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4" name="pl419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5" name="pl419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6" name="pl419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7" name="pl419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8" name="pl419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9" name="pl419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0" name="pl419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1" name="pl419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2" name="pl420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3" name="pl420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4" name="pl420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5" name="pl420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6" name="pl420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7" name="pl420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8" name="pl420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9" name="pl420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0" name="pl420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1" name="pl420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2" name="pl421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3" name="pl421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4" name="pl421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5" name="pl421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6" name="pl421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7" name="pl421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8" name="pl421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9" name="pl421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0" name="pl421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1" name="pl421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2" name="pl422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3" name="pl422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4" name="pl422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5" name="pl422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6" name="pl422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7" name="pl422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8" name="pl422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9" name="pl422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0" name="pl422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1" name="pl422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2" name="pl423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3" name="pl423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4" name="pl423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5" name="pl423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6" name="pl423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7" name="pl423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8" name="pl423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9" name="pl423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0" name="pl423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1" name="pl423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2" name="pl424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3" name="pl424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4" name="pl424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5" name="pl424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6" name="pl424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7" name="pl424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8" name="pl424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9" name="pl424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0" name="pl424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1" name="pl424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2" name="pl425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3" name="pl425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4" name="pl425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5" name="pl425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6" name="pl42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7" name="pl42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8" name="pl42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9" name="pl42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0" name="pl42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1" name="pl42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2" name="pl42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3" name="pl42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4" name="pl42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5" name="pl42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6" name="pl42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7" name="pl42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8" name="pl42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9" name="pl42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0" name="pl42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1" name="pl42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2" name="pl427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3" name="pl427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4" name="pl427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5" name="pl427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6" name="pl427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7" name="pl427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8" name="pl427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9" name="pl427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0" name="pl427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1" name="pl427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2" name="pl428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3" name="pl428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4" name="pl428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5" name="pl428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6" name="pl428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7" name="pl428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8" name="pl428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9" name="pl428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0" name="pl428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1" name="pl428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2" name="pl429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3" name="pl429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4" name="pl429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5" name="pl429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6" name="pl429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7" name="pl429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8" name="pl429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9" name="pl429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0" name="pl429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1" name="pl429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2" name="pl430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3" name="pl430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4" name="pl430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5" name="pl430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6" name="pl430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7" name="pl430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8" name="pl430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9" name="pl430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0" name="pl430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1" name="pl430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2" name="pl431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3" name="pl431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4" name="pl431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5" name="pl431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6" name="pl431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7" name="pl431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8" name="pl431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9" name="pl431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0" name="pl431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1" name="pl431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2" name="pl432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3" name="pl432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4" name="pl432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5" name="pl432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6" name="pl432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7" name="pl432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8" name="pl432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9" name="pl432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0" name="pl432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1" name="pl432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2" name="pl433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3" name="pl433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4" name="pl433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5" name="pl433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6" name="pl433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7" name="pl433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8" name="pl433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9" name="pl433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0" name="pl433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1" name="pl433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2" name="pl434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3" name="pl434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4" name="pl434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5" name="pl434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6" name="pl434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7" name="pl434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8" name="pl434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9" name="pl434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0" name="pl434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1" name="pl434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2" name="pl435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3" name="pl435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4" name="pl435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5" name="pl435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6" name="pl43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7" name="pl43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8" name="pl43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9" name="pl43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0" name="pl43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1" name="pl43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2" name="pl43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3" name="pl43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4" name="pl43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5" name="pl43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6" name="pl43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7" name="pl43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8" name="pl43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9" name="pl43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0" name="pl43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1" name="pl43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2" name="pl437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3" name="pl437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4" name="pl437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5" name="pl437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6" name="pl437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7" name="pl437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8" name="pl437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9" name="pl437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0" name="pl437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1" name="pl437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2" name="pl438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3" name="pl438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4" name="pl438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5" name="pl438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6" name="pl438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7" name="pl438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8" name="pl438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9" name="pl438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0" name="pl438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1" name="pl438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2" name="pl439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3" name="pl439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4" name="pl439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5" name="pl439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6" name="pl439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7" name="pl439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8" name="pl439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9" name="pl439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0" name="pl439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1" name="pl439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2" name="pl440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3" name="pl440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4" name="pl440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5" name="pl440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6" name="pl440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7" name="pl440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8" name="pl440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9" name="pl440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0" name="pl440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1" name="pl440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2" name="pl441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3" name="pl441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4" name="pl441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5" name="pl441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6" name="pl441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7" name="pl441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8" name="pl441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9" name="pl441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0" name="pl441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1" name="pl441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2" name="pl442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3" name="pl442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4" name="pl442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5" name="pl442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6" name="pl442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7" name="pl442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8" name="pl442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9" name="pl442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0" name="pl442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1" name="pl442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2" name="pl443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3" name="pl443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4" name="pl443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5" name="pl443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6" name="pl443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7" name="pl443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8" name="pl443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9" name="pl443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0" name="pl443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1" name="pl443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2" name="pl444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3" name="pl444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4" name="pl444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5" name="pl444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6" name="pl444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7" name="pl444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8" name="pl444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9" name="pl444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0" name="pl444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1" name="pl444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2" name="pl445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3" name="pl445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4" name="pl445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5" name="pl445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6" name="pl44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7" name="pl44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8" name="pl44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9" name="pl44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0" name="pl44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1" name="pl44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2" name="pl44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3" name="pl44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4" name="pl44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5" name="pl44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6" name="pl44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7" name="pl44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8" name="pl44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9" name="pl44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0" name="pl44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1" name="pl44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2" name="pl447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3" name="pl447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4" name="pl447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5" name="pl447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6" name="pl447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7" name="pl447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8" name="pl447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9" name="pl447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0" name="pl447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1" name="pl447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2" name="pl448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3" name="pl448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4" name="pl448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5" name="pl448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6" name="pl448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7" name="pl448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8" name="pl448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9" name="pl448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0" name="pl448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1" name="pl448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2" name="pl449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3" name="pl449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4" name="pl449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5" name="pl449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6" name="pl449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7" name="pl449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8" name="pl449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9" name="pl449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0" name="pl449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1" name="pl449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2" name="pl450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3" name="pl450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4" name="pl450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5" name="pl450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6" name="pl450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7" name="pl450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8" name="pl450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9" name="pl450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0" name="pl450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1" name="pl450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2" name="pl451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3" name="pl451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4" name="pl451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5" name="pl451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6" name="pl451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7" name="pl451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8" name="pl451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9" name="pl451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0" name="pl451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1" name="pl451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2" name="pl452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3" name="pl452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4" name="pl452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5" name="pl452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6" name="pl452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7" name="pl452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8" name="pl452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9" name="pl452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0" name="pl452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1" name="pl452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2" name="pl453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3" name="pl453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4" name="pl453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5" name="pl453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6" name="pl453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7" name="pl453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8" name="pl453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9" name="pl453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0" name="pl453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1" name="pl453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2" name="pl454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3" name="pl454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4" name="pl454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5" name="pl454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6" name="pl454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7" name="pl454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8" name="pl454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9" name="pl454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0" name="pl454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1" name="pl454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2" name="pl455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3" name="pl455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4" name="pl455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5" name="pl455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6" name="pl455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7" name="pl455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8" name="pl455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9" name="pl455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0" name="pl455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1" name="pl455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2" name="pl4560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3" name="pl4561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4" name="pl4562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5" name="pl4563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6" name="pl4564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7" name="pl4565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8" name="pl4566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9" name="pl4567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0" name="pl4568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1" name="pl4569"/>
            <p:cNvSpPr/>
            <p:nvPr/>
          </p:nvSpPr>
          <p:spPr>
            <a:xfrm>
              <a:off x="1867476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2" name="pl45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3" name="pl45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4" name="pl45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5" name="pl45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6" name="pl45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7" name="pl45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8" name="pl45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9" name="pl45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0" name="pl45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1" name="pl45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2" name="pl45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3" name="pl45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4" name="pl45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5" name="pl45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6" name="pl45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7" name="pl45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8" name="pl458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9" name="pl458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0" name="pl458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1" name="pl458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2" name="pl459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3" name="pl459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4" name="pl459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5" name="pl459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6" name="pl459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7" name="pl459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8" name="pl459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9" name="pl459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0" name="pl459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1" name="pl459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2" name="pl460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3" name="pl460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4" name="pl460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5" name="pl460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6" name="pl460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7" name="pl460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8" name="pl460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9" name="pl460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0" name="pl460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1" name="pl460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2" name="pl461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3" name="pl461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4" name="pl461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5" name="pl461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6" name="pl461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7" name="pl461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8" name="pl461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9" name="pl461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0" name="pl461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1" name="pl461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2" name="pl462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3" name="pl462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4" name="pl462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5" name="pl462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6" name="pl462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7" name="pl462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8" name="pl462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9" name="pl462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0" name="pl462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1" name="pl462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2" name="pl463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3" name="pl463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4" name="pl463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5" name="pl463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6" name="pl463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7" name="pl463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8" name="pl463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9" name="pl463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0" name="pl463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1" name="pl463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2" name="pl464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3" name="pl464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4" name="pl464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5" name="pl464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6" name="pl464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7" name="pl464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8" name="pl464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9" name="pl464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0" name="pl464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1" name="pl464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2" name="pl465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3" name="pl465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4" name="pl465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5" name="pl465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6" name="pl465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7" name="pl465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8" name="pl465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9" name="pl465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0" name="pl465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1" name="pl465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2" name="pl466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3" name="pl466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4" name="pl466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5" name="pl466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6" name="pl466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7" name="pl466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8" name="pl466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9" name="pl466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0" name="pl466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1" name="pl466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2" name="pl46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3" name="pl46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4" name="pl46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5" name="pl46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6" name="pl46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7" name="pl46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8" name="pl46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9" name="pl46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0" name="pl46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1" name="pl46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2" name="pl46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3" name="pl46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4" name="pl46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5" name="pl46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6" name="pl46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7" name="pl46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8" name="pl468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9" name="pl468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0" name="pl468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1" name="pl468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2" name="pl469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3" name="pl469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4" name="pl469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5" name="pl469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6" name="pl469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7" name="pl469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8" name="pl469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9" name="pl469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0" name="pl469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1" name="pl469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2" name="pl470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3" name="pl470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4" name="pl470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5" name="pl470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6" name="pl470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7" name="pl470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8" name="pl470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9" name="pl470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0" name="pl470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1" name="pl470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2" name="pl471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3" name="pl471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4" name="pl471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5" name="pl471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6" name="pl471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7" name="pl471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8" name="pl471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9" name="pl471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0" name="pl471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1" name="pl471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2" name="pl472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3" name="pl472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4" name="pl472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5" name="pl472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6" name="pl472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7" name="pl472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8" name="pl472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9" name="pl472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0" name="pl472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1" name="pl472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2" name="pl473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3" name="pl473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4" name="pl473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5" name="pl473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6" name="pl473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7" name="pl473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8" name="pl473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9" name="pl473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0" name="pl473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1" name="pl473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2" name="pl474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3" name="pl474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4" name="pl474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5" name="pl474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6" name="pl474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7" name="pl474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8" name="pl474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9" name="pl474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0" name="pl474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1" name="pl474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2" name="pl475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3" name="pl475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4" name="pl475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5" name="pl475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6" name="pl475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7" name="pl475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8" name="pl475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9" name="pl475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0" name="pl475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1" name="pl475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2" name="pl476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3" name="pl476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4" name="pl476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5" name="pl476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6" name="pl476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7" name="pl476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8" name="pl476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9" name="pl476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0" name="pl476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1" name="pl476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2" name="pl47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3" name="pl47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4" name="pl47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5" name="pl47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6" name="pl47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7" name="pl47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8" name="pl47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9" name="pl47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0" name="pl47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1" name="pl47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2" name="pl47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3" name="pl47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4" name="pl47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5" name="pl47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6" name="pl47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7" name="pl47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8" name="pl478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9" name="pl478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0" name="pl478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1" name="pl478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2" name="pl479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3" name="pl479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4" name="pl479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5" name="pl479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6" name="pl479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7" name="pl479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8" name="pl479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9" name="pl479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0" name="pl479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1" name="pl479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2" name="pl480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3" name="pl480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4" name="pl480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5" name="pl480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6" name="pl480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7" name="pl480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8" name="pl480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9" name="pl480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0" name="pl480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1" name="pl480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2" name="pl481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3" name="pl481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4" name="pl481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5" name="pl481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6" name="pl481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7" name="pl481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8" name="pl481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9" name="pl481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0" name="pl481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1" name="pl481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2" name="pl482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3" name="pl482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4" name="pl482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5" name="pl482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6" name="pl482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7" name="pl482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8" name="pl482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9" name="pl482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0" name="pl482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1" name="pl482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2" name="pl483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3" name="pl483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4" name="pl483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5" name="pl483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6" name="pl483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7" name="pl483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8" name="pl483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9" name="pl483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0" name="pl483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1" name="pl483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2" name="pl484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3" name="pl484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4" name="pl484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5" name="pl484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6" name="pl484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7" name="pl484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8" name="pl484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9" name="pl484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0" name="pl484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1" name="pl484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2" name="pl485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3" name="pl485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4" name="pl485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5" name="pl485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6" name="pl485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7" name="pl485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8" name="pl485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9" name="pl485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0" name="pl485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1" name="pl485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2" name="pl486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3" name="pl486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4" name="pl486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5" name="pl486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6" name="pl486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7" name="pl486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8" name="pl486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9" name="pl486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0" name="pl486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1" name="pl486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2" name="pl48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3" name="pl48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4" name="pl48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5" name="pl48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6" name="pl48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7" name="pl48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8" name="pl48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9" name="pl48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0" name="pl48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1" name="pl48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2" name="pl48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3" name="pl48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4" name="pl48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5" name="pl48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6" name="pl48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7" name="pl48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8" name="pl488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9" name="pl488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0" name="pl488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1" name="pl488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2" name="pl489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3" name="pl489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4" name="pl489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5" name="pl489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6" name="pl489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7" name="pl489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8" name="pl489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9" name="pl489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0" name="pl489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1" name="pl489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2" name="pl490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3" name="pl490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4" name="pl490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5" name="pl490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6" name="pl490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7" name="pl490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8" name="pl490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9" name="pl490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0" name="pl490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1" name="pl490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2" name="pl491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3" name="pl491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4" name="pl491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5" name="pl491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6" name="pl491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7" name="pl491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8" name="pl491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9" name="pl491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0" name="pl491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1" name="pl491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2" name="pl492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3" name="pl492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4" name="pl492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5" name="pl492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6" name="pl492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7" name="pl492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8" name="pl492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9" name="pl492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0" name="pl492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1" name="pl492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2" name="pl493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3" name="pl493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4" name="pl493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5" name="pl493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6" name="pl493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7" name="pl493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8" name="pl493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9" name="pl493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0" name="pl493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1" name="pl493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2" name="pl494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3" name="pl494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4" name="pl494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5" name="pl494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6" name="pl494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7" name="pl494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8" name="pl494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9" name="pl494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0" name="pl494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1" name="pl494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2" name="pl495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3" name="pl495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4" name="pl495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5" name="pl495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6" name="pl495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7" name="pl495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8" name="pl495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9" name="pl495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0" name="pl495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1" name="pl495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2" name="pl496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3" name="pl496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4" name="pl496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5" name="pl496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6" name="pl496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7" name="pl496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8" name="pl496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9" name="pl496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0" name="pl496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1" name="pl496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2" name="pl49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3" name="pl49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4" name="pl49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5" name="pl49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6" name="pl49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7" name="pl49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8" name="pl49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9" name="pl49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0" name="pl49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1" name="pl49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2" name="pl49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3" name="pl49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4" name="pl49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5" name="pl49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6" name="pl49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7" name="pl49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8" name="pl498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9" name="pl498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0" name="pl498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1" name="pl498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2" name="pl499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3" name="pl499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4" name="pl499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5" name="pl499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6" name="pl499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7" name="pl499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8" name="pl499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9" name="pl499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0" name="pl499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1" name="pl499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2" name="pl500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3" name="pl500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4" name="pl500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5" name="pl500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6" name="pl500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7" name="pl500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8" name="pl500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9" name="pl500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0" name="pl500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1" name="pl500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2" name="pl501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3" name="pl501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4" name="pl501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5" name="pl501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6" name="pl501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7" name="pl501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8" name="pl501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9" name="pl501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0" name="pl501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1" name="pl501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2" name="pl502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3" name="pl502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4" name="pl502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5" name="pl502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6" name="pl502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7" name="pl502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8" name="pl502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9" name="pl502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0" name="pl502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1" name="pl502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2" name="pl503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3" name="pl503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4" name="pl503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5" name="pl503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6" name="pl503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7" name="pl503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8" name="pl503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9" name="pl503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0" name="pl503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1" name="pl503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2" name="pl504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3" name="pl504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4" name="pl504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5" name="pl504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6" name="pl504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7" name="pl504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8" name="pl504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9" name="pl504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0" name="pl504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1" name="pl504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2" name="pl505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3" name="pl505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4" name="pl505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5" name="pl505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6" name="pl505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7" name="pl505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8" name="pl505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9" name="pl505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0" name="pl505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1" name="pl505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2" name="pl506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3" name="pl506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4" name="pl506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5" name="pl506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6" name="pl506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7" name="pl506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8" name="pl506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9" name="pl506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0" name="pl506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1" name="pl506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2" name="pl50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3" name="pl50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4" name="pl50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5" name="pl50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6" name="pl50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7" name="pl50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8" name="pl50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9" name="pl50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0" name="pl50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1" name="pl50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2" name="pl50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3" name="pl50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4" name="pl50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5" name="pl50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6" name="pl50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7" name="pl50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8" name="pl508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9" name="pl508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0" name="pl508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1" name="pl508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2" name="pl509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3" name="pl509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4" name="pl509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5" name="pl509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6" name="pl509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7" name="pl509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8" name="pl509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9" name="pl509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0" name="pl509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1" name="pl509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2" name="pl510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3" name="pl510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4" name="pl510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5" name="pl510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6" name="pl510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7" name="pl510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8" name="pl510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9" name="pl510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0" name="pl510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1" name="pl510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2" name="pl511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3" name="pl511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4" name="pl511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5" name="pl511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6" name="pl511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7" name="pl511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8" name="pl511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9" name="pl511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0" name="pl511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1" name="pl511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2" name="pl512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3" name="pl512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4" name="pl512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5" name="pl512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6" name="pl512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7" name="pl512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8" name="pl512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9" name="pl512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0" name="pl512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1" name="pl512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2" name="pl513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3" name="pl513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4" name="pl513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5" name="pl513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6" name="pl513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7" name="pl513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8" name="pl513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9" name="pl513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0" name="pl513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1" name="pl513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2" name="pl514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3" name="pl514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4" name="pl514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5" name="pl514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6" name="pl514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7" name="pl514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8" name="pl514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9" name="pl514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0" name="pl514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1" name="pl514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2" name="pl515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3" name="pl515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4" name="pl515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5" name="pl515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6" name="pl515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7" name="pl515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8" name="pl515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9" name="pl515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0" name="pl515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1" name="pl515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2" name="pl516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3" name="pl516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4" name="pl516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5" name="pl516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6" name="pl516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7" name="pl516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8" name="pl516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9" name="pl516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0" name="pl516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1" name="pl516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2" name="pl51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3" name="pl51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4" name="pl51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5" name="pl51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6" name="pl51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7" name="pl51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8" name="pl51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9" name="pl51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0" name="pl51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1" name="pl51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2" name="pl51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3" name="pl51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4" name="pl51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5" name="pl51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6" name="pl51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7" name="pl51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8" name="pl518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9" name="pl518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0" name="pl518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1" name="pl518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2" name="pl519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3" name="pl519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4" name="pl519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5" name="pl519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6" name="pl519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7" name="pl519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8" name="pl519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9" name="pl519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0" name="pl519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1" name="pl519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2" name="pl520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3" name="pl520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4" name="pl520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5" name="pl520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6" name="pl520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7" name="pl520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8" name="pl520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9" name="pl520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0" name="pl520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1" name="pl520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2" name="pl521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3" name="pl521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4" name="pl521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5" name="pl521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6" name="pl521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7" name="pl521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8" name="pl521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9" name="pl521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0" name="pl521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1" name="pl521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2" name="pl522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3" name="pl522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4" name="pl522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5" name="pl522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6" name="pl522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7" name="pl522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8" name="pl522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9" name="pl522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0" name="pl522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1" name="pl522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2" name="pl523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3" name="pl523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4" name="pl523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5" name="pl523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6" name="pl523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7" name="pl523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8" name="pl523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9" name="pl523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0" name="pl523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1" name="pl523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2" name="pl524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3" name="pl524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4" name="pl524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5" name="pl524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6" name="pl524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7" name="pl524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8" name="pl524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9" name="pl524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0" name="pl524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1" name="pl524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2" name="pl525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3" name="pl525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4" name="pl525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5" name="pl525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6" name="pl525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7" name="pl525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8" name="pl525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9" name="pl525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0" name="pl525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1" name="pl525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2" name="pl526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3" name="pl526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4" name="pl526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5" name="pl526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6" name="pl526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7" name="pl526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8" name="pl526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9" name="pl526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0" name="pl526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1" name="pl526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2" name="pl52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3" name="pl52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4" name="pl52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5" name="pl52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6" name="pl52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7" name="pl52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8" name="pl52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9" name="pl52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0" name="pl52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1" name="pl52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2" name="pl52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3" name="pl52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4" name="pl52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5" name="pl52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6" name="pl52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7" name="pl52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8" name="pl528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9" name="pl528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0" name="pl528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1" name="pl528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2" name="pl529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3" name="pl529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4" name="pl529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5" name="pl529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6" name="pl529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7" name="pl529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8" name="pl529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9" name="pl529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0" name="pl529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1" name="pl529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2" name="pl530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3" name="pl530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4" name="pl530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5" name="pl530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6" name="pl530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7" name="pl530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8" name="pl530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9" name="pl530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0" name="pl530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1" name="pl530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2" name="pl531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3" name="pl531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4" name="pl531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5" name="pl531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6" name="pl531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7" name="pl531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8" name="pl531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9" name="pl531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0" name="pl531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1" name="pl531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2" name="pl532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3" name="pl532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4" name="pl532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5" name="pl532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6" name="pl532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7" name="pl532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8" name="pl532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9" name="pl532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0" name="pl532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1" name="pl532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2" name="pl533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3" name="pl533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4" name="pl533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5" name="pl533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6" name="pl533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7" name="pl533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8" name="pl533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9" name="pl533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0" name="pl533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1" name="pl533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2" name="pl534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3" name="pl534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4" name="pl534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5" name="pl534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6" name="pl534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7" name="pl534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8" name="pl534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9" name="pl534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0" name="pl534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1" name="pl534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2" name="pl535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3" name="pl535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4" name="pl535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5" name="pl535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6" name="pl535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7" name="pl535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8" name="pl535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9" name="pl535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0" name="pl535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1" name="pl535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2" name="pl536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3" name="pl536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4" name="pl536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5" name="pl536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6" name="pl536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7" name="pl536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8" name="pl536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9" name="pl536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0" name="pl536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1" name="pl536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2" name="pl53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3" name="pl53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4" name="pl53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5" name="pl53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6" name="pl53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7" name="pl53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8" name="pl53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9" name="pl53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0" name="pl53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1" name="pl53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2" name="pl53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3" name="pl53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4" name="pl53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5" name="pl53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6" name="pl53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7" name="pl53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8" name="pl538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9" name="pl538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0" name="pl538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1" name="pl538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2" name="pl539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3" name="pl539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4" name="pl539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5" name="pl539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6" name="pl539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7" name="pl539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8" name="pl539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9" name="pl539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0" name="pl539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1" name="pl539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2" name="pl540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3" name="pl540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4" name="pl540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5" name="pl540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6" name="pl540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7" name="pl540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8" name="pl540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9" name="pl540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0" name="pl540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1" name="pl540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2" name="pl541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3" name="pl541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4" name="pl541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5" name="pl541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6" name="pl541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7" name="pl541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8" name="pl541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9" name="pl541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0" name="pl541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1" name="pl541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2" name="pl542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3" name="pl542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4" name="pl542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5" name="pl542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6" name="pl542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7" name="pl542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8" name="pl542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9" name="pl542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0" name="pl542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1" name="pl542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2" name="pl543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3" name="pl543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4" name="pl543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5" name="pl543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6" name="pl543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7" name="pl543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8" name="pl543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9" name="pl543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0" name="pl543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1" name="pl543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2" name="pl544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3" name="pl544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4" name="pl544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5" name="pl544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6" name="pl544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7" name="pl544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8" name="pl544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9" name="pl544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0" name="pl544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1" name="pl544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2" name="pl545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3" name="pl545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4" name="pl545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5" name="pl545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6" name="pl545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7" name="pl545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8" name="pl545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9" name="pl545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0" name="pl545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1" name="pl545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2" name="pl546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3" name="pl546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4" name="pl546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5" name="pl546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6" name="pl546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7" name="pl546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8" name="pl546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9" name="pl546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0" name="pl546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1" name="pl546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2" name="pl547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3" name="pl547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4" name="pl547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5" name="pl547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6" name="pl547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7" name="pl547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8" name="pl5476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9" name="pl5477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0" name="pl5478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1" name="pl5479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2" name="pl5480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3" name="pl5481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4" name="pl5482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5" name="pl5483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6" name="pl5484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7" name="pl5485"/>
            <p:cNvSpPr/>
            <p:nvPr/>
          </p:nvSpPr>
          <p:spPr>
            <a:xfrm>
              <a:off x="6405850" y="5233474"/>
              <a:ext cx="0" cy="67849"/>
            </a:xfrm>
            <a:custGeom>
              <a:avLst/>
              <a:gdLst/>
              <a:ahLst/>
              <a:cxnLst/>
              <a:rect l="0" t="0" r="0" b="0"/>
              <a:pathLst>
                <a:path h="67849">
                  <a:moveTo>
                    <a:pt x="0" y="0"/>
                  </a:moveTo>
                  <a:lnTo>
                    <a:pt x="0" y="67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8" name="tx5486"/>
            <p:cNvSpPr/>
            <p:nvPr/>
          </p:nvSpPr>
          <p:spPr>
            <a:xfrm>
              <a:off x="3907896" y="4986026"/>
              <a:ext cx="457534" cy="1668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5489" name="pl5487"/>
            <p:cNvSpPr/>
            <p:nvPr/>
          </p:nvSpPr>
          <p:spPr>
            <a:xfrm>
              <a:off x="1413639" y="6251218"/>
              <a:ext cx="9984422" cy="0"/>
            </a:xfrm>
            <a:custGeom>
              <a:avLst/>
              <a:gdLst/>
              <a:ahLst/>
              <a:cxnLst/>
              <a:rect l="0" t="0" r="0" b="0"/>
              <a:pathLst>
                <a:path w="9984422">
                  <a:moveTo>
                    <a:pt x="0" y="0"/>
                  </a:moveTo>
                  <a:lnTo>
                    <a:pt x="9984422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0" name="pl5488"/>
            <p:cNvSpPr/>
            <p:nvPr/>
          </p:nvSpPr>
          <p:spPr>
            <a:xfrm>
              <a:off x="1867476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1" name="pl5489"/>
            <p:cNvSpPr/>
            <p:nvPr/>
          </p:nvSpPr>
          <p:spPr>
            <a:xfrm>
              <a:off x="4136663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2" name="pl5490"/>
            <p:cNvSpPr/>
            <p:nvPr/>
          </p:nvSpPr>
          <p:spPr>
            <a:xfrm>
              <a:off x="6405850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3" name="pl5491"/>
            <p:cNvSpPr/>
            <p:nvPr/>
          </p:nvSpPr>
          <p:spPr>
            <a:xfrm>
              <a:off x="8675037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4" name="pl5492"/>
            <p:cNvSpPr/>
            <p:nvPr/>
          </p:nvSpPr>
          <p:spPr>
            <a:xfrm>
              <a:off x="10944224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5" name="tx5493"/>
            <p:cNvSpPr/>
            <p:nvPr/>
          </p:nvSpPr>
          <p:spPr>
            <a:xfrm>
              <a:off x="1613203" y="6352811"/>
              <a:ext cx="508545" cy="1648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5496" name="tx5494"/>
            <p:cNvSpPr/>
            <p:nvPr/>
          </p:nvSpPr>
          <p:spPr>
            <a:xfrm>
              <a:off x="3882390" y="6353145"/>
              <a:ext cx="508545" cy="16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5497" name="tx5495"/>
            <p:cNvSpPr/>
            <p:nvPr/>
          </p:nvSpPr>
          <p:spPr>
            <a:xfrm>
              <a:off x="6151577" y="6352922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498" name="tx5496"/>
            <p:cNvSpPr/>
            <p:nvPr/>
          </p:nvSpPr>
          <p:spPr>
            <a:xfrm>
              <a:off x="8420764" y="6352922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5499" name="tx5497"/>
            <p:cNvSpPr/>
            <p:nvPr/>
          </p:nvSpPr>
          <p:spPr>
            <a:xfrm>
              <a:off x="10689951" y="6352922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00" name="tx5498"/>
            <p:cNvSpPr/>
            <p:nvPr/>
          </p:nvSpPr>
          <p:spPr>
            <a:xfrm>
              <a:off x="980755" y="3506904"/>
              <a:ext cx="330398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5501" name="tx5499"/>
            <p:cNvSpPr/>
            <p:nvPr/>
          </p:nvSpPr>
          <p:spPr>
            <a:xfrm>
              <a:off x="980755" y="2829189"/>
              <a:ext cx="330398" cy="1634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5%</a:t>
              </a:r>
            </a:p>
          </p:txBody>
        </p:sp>
        <p:sp>
          <p:nvSpPr>
            <p:cNvPr id="5502" name="tx5500"/>
            <p:cNvSpPr/>
            <p:nvPr/>
          </p:nvSpPr>
          <p:spPr>
            <a:xfrm>
              <a:off x="853618" y="2149911"/>
              <a:ext cx="457534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10%</a:t>
              </a:r>
            </a:p>
          </p:txBody>
        </p:sp>
        <p:sp>
          <p:nvSpPr>
            <p:cNvPr id="5503" name="tx5501"/>
            <p:cNvSpPr/>
            <p:nvPr/>
          </p:nvSpPr>
          <p:spPr>
            <a:xfrm>
              <a:off x="853618" y="1472196"/>
              <a:ext cx="457534" cy="1634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15%</a:t>
              </a:r>
            </a:p>
          </p:txBody>
        </p:sp>
        <p:sp>
          <p:nvSpPr>
            <p:cNvPr id="5504" name="tx5502"/>
            <p:cNvSpPr/>
            <p:nvPr/>
          </p:nvSpPr>
          <p:spPr>
            <a:xfrm>
              <a:off x="980755" y="6169009"/>
              <a:ext cx="330398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5505" name="tx5503"/>
            <p:cNvSpPr/>
            <p:nvPr/>
          </p:nvSpPr>
          <p:spPr>
            <a:xfrm>
              <a:off x="980755" y="5491294"/>
              <a:ext cx="330398" cy="1634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5%</a:t>
              </a:r>
            </a:p>
          </p:txBody>
        </p:sp>
        <p:sp>
          <p:nvSpPr>
            <p:cNvPr id="5506" name="tx5504"/>
            <p:cNvSpPr/>
            <p:nvPr/>
          </p:nvSpPr>
          <p:spPr>
            <a:xfrm>
              <a:off x="853618" y="4812016"/>
              <a:ext cx="457534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10%</a:t>
              </a:r>
            </a:p>
          </p:txBody>
        </p:sp>
        <p:sp>
          <p:nvSpPr>
            <p:cNvPr id="5507" name="tx5505"/>
            <p:cNvSpPr/>
            <p:nvPr/>
          </p:nvSpPr>
          <p:spPr>
            <a:xfrm>
              <a:off x="853618" y="4134302"/>
              <a:ext cx="457534" cy="1634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15%</a:t>
              </a:r>
            </a:p>
          </p:txBody>
        </p:sp>
        <p:sp>
          <p:nvSpPr>
            <p:cNvPr id="5508" name="tx5506"/>
            <p:cNvSpPr/>
            <p:nvPr/>
          </p:nvSpPr>
          <p:spPr>
            <a:xfrm>
              <a:off x="5370230" y="6618478"/>
              <a:ext cx="2071241" cy="1706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  <p:sp>
        <p:nvSpPr>
          <p:cNvPr id="5509" name="Content Placeholder 2">
            <a:extLst>
              <a:ext uri="{FF2B5EF4-FFF2-40B4-BE49-F238E27FC236}">
                <a16:creationId xmlns:a16="http://schemas.microsoft.com/office/drawing/2014/main" id="{15C0D7B8-2CA6-5948-888B-1AD414D53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 of heavy vehicle kilometres and PM2.5 emissions, by year of manufacture</a:t>
            </a:r>
          </a:p>
        </p:txBody>
      </p:sp>
      <p:sp>
        <p:nvSpPr>
          <p:cNvPr id="5510" name="Title 1">
            <a:extLst>
              <a:ext uri="{FF2B5EF4-FFF2-40B4-BE49-F238E27FC236}">
                <a16:creationId xmlns:a16="http://schemas.microsoft.com/office/drawing/2014/main" id="{2B228162-8E2B-5049-8D83-BC831A2CC091}"/>
              </a:ext>
            </a:extLst>
          </p:cNvPr>
          <p:cNvSpPr txBox="1">
            <a:spLocks/>
          </p:cNvSpPr>
          <p:nvPr/>
        </p:nvSpPr>
        <p:spPr bwMode="auto">
          <a:xfrm>
            <a:off x="864000" y="165709"/>
            <a:ext cx="9035374" cy="60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2203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84406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26609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68812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kern="0" dirty="0"/>
              <a:t>Although old vehicles drive few kilometres, they are still big polluters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1790" y="1273628"/>
            <a:ext cx="10656000" cy="5584371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617124" y="1109887"/>
              <a:ext cx="9780937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617124" y="3589113"/>
              <a:ext cx="9780937" cy="0"/>
            </a:xfrm>
            <a:custGeom>
              <a:avLst/>
              <a:gdLst/>
              <a:ahLst/>
              <a:cxnLst/>
              <a:rect l="0" t="0" r="0" b="0"/>
              <a:pathLst>
                <a:path w="9780937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617124" y="2946327"/>
              <a:ext cx="9780937" cy="0"/>
            </a:xfrm>
            <a:custGeom>
              <a:avLst/>
              <a:gdLst/>
              <a:ahLst/>
              <a:cxnLst/>
              <a:rect l="0" t="0" r="0" b="0"/>
              <a:pathLst>
                <a:path w="9780937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617124" y="2303541"/>
              <a:ext cx="9780937" cy="0"/>
            </a:xfrm>
            <a:custGeom>
              <a:avLst/>
              <a:gdLst/>
              <a:ahLst/>
              <a:cxnLst/>
              <a:rect l="0" t="0" r="0" b="0"/>
              <a:pathLst>
                <a:path w="9780937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617124" y="1660755"/>
              <a:ext cx="9780937" cy="0"/>
            </a:xfrm>
            <a:custGeom>
              <a:avLst/>
              <a:gdLst/>
              <a:ahLst/>
              <a:cxnLst/>
              <a:rect l="0" t="0" r="0" b="0"/>
              <a:pathLst>
                <a:path w="9780937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0"/>
            <p:cNvSpPr/>
            <p:nvPr/>
          </p:nvSpPr>
          <p:spPr>
            <a:xfrm>
              <a:off x="1743315" y="2472030"/>
              <a:ext cx="206494" cy="111708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1"/>
            <p:cNvSpPr/>
            <p:nvPr/>
          </p:nvSpPr>
          <p:spPr>
            <a:xfrm>
              <a:off x="1972753" y="2388380"/>
              <a:ext cx="206494" cy="120073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2"/>
            <p:cNvSpPr/>
            <p:nvPr/>
          </p:nvSpPr>
          <p:spPr>
            <a:xfrm>
              <a:off x="2202191" y="2305666"/>
              <a:ext cx="206494" cy="128344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3"/>
            <p:cNvSpPr/>
            <p:nvPr/>
          </p:nvSpPr>
          <p:spPr>
            <a:xfrm>
              <a:off x="2431629" y="2223834"/>
              <a:ext cx="206494" cy="136527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4"/>
            <p:cNvSpPr/>
            <p:nvPr/>
          </p:nvSpPr>
          <p:spPr>
            <a:xfrm>
              <a:off x="2661067" y="2142812"/>
              <a:ext cx="206494" cy="144630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5"/>
            <p:cNvSpPr/>
            <p:nvPr/>
          </p:nvSpPr>
          <p:spPr>
            <a:xfrm>
              <a:off x="2890504" y="2062533"/>
              <a:ext cx="206494" cy="152657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6"/>
            <p:cNvSpPr/>
            <p:nvPr/>
          </p:nvSpPr>
          <p:spPr>
            <a:xfrm>
              <a:off x="3119942" y="1982951"/>
              <a:ext cx="206494" cy="160616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7"/>
            <p:cNvSpPr/>
            <p:nvPr/>
          </p:nvSpPr>
          <p:spPr>
            <a:xfrm>
              <a:off x="3349380" y="1904003"/>
              <a:ext cx="206494" cy="168510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18"/>
            <p:cNvSpPr/>
            <p:nvPr/>
          </p:nvSpPr>
          <p:spPr>
            <a:xfrm>
              <a:off x="3578818" y="1825650"/>
              <a:ext cx="206494" cy="176346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19"/>
            <p:cNvSpPr/>
            <p:nvPr/>
          </p:nvSpPr>
          <p:spPr>
            <a:xfrm>
              <a:off x="3808256" y="1747835"/>
              <a:ext cx="206494" cy="184127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0"/>
            <p:cNvSpPr/>
            <p:nvPr/>
          </p:nvSpPr>
          <p:spPr>
            <a:xfrm>
              <a:off x="4037694" y="1670792"/>
              <a:ext cx="206494" cy="191832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1"/>
            <p:cNvSpPr/>
            <p:nvPr/>
          </p:nvSpPr>
          <p:spPr>
            <a:xfrm>
              <a:off x="4267132" y="1594487"/>
              <a:ext cx="206494" cy="199462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2"/>
            <p:cNvSpPr/>
            <p:nvPr/>
          </p:nvSpPr>
          <p:spPr>
            <a:xfrm>
              <a:off x="4496570" y="1518875"/>
              <a:ext cx="206494" cy="207023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3"/>
            <p:cNvSpPr/>
            <p:nvPr/>
          </p:nvSpPr>
          <p:spPr>
            <a:xfrm>
              <a:off x="4726008" y="1443914"/>
              <a:ext cx="206494" cy="214519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4"/>
            <p:cNvSpPr/>
            <p:nvPr/>
          </p:nvSpPr>
          <p:spPr>
            <a:xfrm>
              <a:off x="4955445" y="1369574"/>
              <a:ext cx="206494" cy="221953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5"/>
            <p:cNvSpPr/>
            <p:nvPr/>
          </p:nvSpPr>
          <p:spPr>
            <a:xfrm>
              <a:off x="5184883" y="2171095"/>
              <a:ext cx="206494" cy="141801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6"/>
            <p:cNvSpPr/>
            <p:nvPr/>
          </p:nvSpPr>
          <p:spPr>
            <a:xfrm>
              <a:off x="5414321" y="2124939"/>
              <a:ext cx="206494" cy="146417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7"/>
            <p:cNvSpPr/>
            <p:nvPr/>
          </p:nvSpPr>
          <p:spPr>
            <a:xfrm>
              <a:off x="5643759" y="2079080"/>
              <a:ext cx="206494" cy="151003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8"/>
            <p:cNvSpPr/>
            <p:nvPr/>
          </p:nvSpPr>
          <p:spPr>
            <a:xfrm>
              <a:off x="5873197" y="2033499"/>
              <a:ext cx="206494" cy="155561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29"/>
            <p:cNvSpPr/>
            <p:nvPr/>
          </p:nvSpPr>
          <p:spPr>
            <a:xfrm>
              <a:off x="6102635" y="1988177"/>
              <a:ext cx="206494" cy="160093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0"/>
            <p:cNvSpPr/>
            <p:nvPr/>
          </p:nvSpPr>
          <p:spPr>
            <a:xfrm>
              <a:off x="6332073" y="1943440"/>
              <a:ext cx="206494" cy="164567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1"/>
            <p:cNvSpPr/>
            <p:nvPr/>
          </p:nvSpPr>
          <p:spPr>
            <a:xfrm>
              <a:off x="6561511" y="1899261"/>
              <a:ext cx="206494" cy="168985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2"/>
            <p:cNvSpPr/>
            <p:nvPr/>
          </p:nvSpPr>
          <p:spPr>
            <a:xfrm>
              <a:off x="6790949" y="2697307"/>
              <a:ext cx="206494" cy="89180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3"/>
            <p:cNvSpPr/>
            <p:nvPr/>
          </p:nvSpPr>
          <p:spPr>
            <a:xfrm>
              <a:off x="7020386" y="2674872"/>
              <a:ext cx="206494" cy="91424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4"/>
            <p:cNvSpPr/>
            <p:nvPr/>
          </p:nvSpPr>
          <p:spPr>
            <a:xfrm>
              <a:off x="7249824" y="2639609"/>
              <a:ext cx="206494" cy="94950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5"/>
            <p:cNvSpPr/>
            <p:nvPr/>
          </p:nvSpPr>
          <p:spPr>
            <a:xfrm>
              <a:off x="7479262" y="2594086"/>
              <a:ext cx="206494" cy="99502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6"/>
            <p:cNvSpPr/>
            <p:nvPr/>
          </p:nvSpPr>
          <p:spPr>
            <a:xfrm>
              <a:off x="7708700" y="2537404"/>
              <a:ext cx="206494" cy="105170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7"/>
            <p:cNvSpPr/>
            <p:nvPr/>
          </p:nvSpPr>
          <p:spPr>
            <a:xfrm>
              <a:off x="7938138" y="2468799"/>
              <a:ext cx="206494" cy="112031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8"/>
            <p:cNvSpPr/>
            <p:nvPr/>
          </p:nvSpPr>
          <p:spPr>
            <a:xfrm>
              <a:off x="8167576" y="2877601"/>
              <a:ext cx="206494" cy="71151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39"/>
            <p:cNvSpPr/>
            <p:nvPr/>
          </p:nvSpPr>
          <p:spPr>
            <a:xfrm>
              <a:off x="8397014" y="2823215"/>
              <a:ext cx="206494" cy="76589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0"/>
            <p:cNvSpPr/>
            <p:nvPr/>
          </p:nvSpPr>
          <p:spPr>
            <a:xfrm>
              <a:off x="8626452" y="2764033"/>
              <a:ext cx="206494" cy="82507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1"/>
            <p:cNvSpPr/>
            <p:nvPr/>
          </p:nvSpPr>
          <p:spPr>
            <a:xfrm>
              <a:off x="8855890" y="2696309"/>
              <a:ext cx="206494" cy="89280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2"/>
            <p:cNvSpPr/>
            <p:nvPr/>
          </p:nvSpPr>
          <p:spPr>
            <a:xfrm>
              <a:off x="9085328" y="2619648"/>
              <a:ext cx="206494" cy="96946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3"/>
            <p:cNvSpPr/>
            <p:nvPr/>
          </p:nvSpPr>
          <p:spPr>
            <a:xfrm>
              <a:off x="9314765" y="2533667"/>
              <a:ext cx="206494" cy="105544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4"/>
            <p:cNvSpPr/>
            <p:nvPr/>
          </p:nvSpPr>
          <p:spPr>
            <a:xfrm>
              <a:off x="9544203" y="2439038"/>
              <a:ext cx="206494" cy="115007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5"/>
            <p:cNvSpPr/>
            <p:nvPr/>
          </p:nvSpPr>
          <p:spPr>
            <a:xfrm>
              <a:off x="9773641" y="2466326"/>
              <a:ext cx="206494" cy="112278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6"/>
            <p:cNvSpPr/>
            <p:nvPr/>
          </p:nvSpPr>
          <p:spPr>
            <a:xfrm>
              <a:off x="10003079" y="2363549"/>
              <a:ext cx="206494" cy="122556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7"/>
            <p:cNvSpPr/>
            <p:nvPr/>
          </p:nvSpPr>
          <p:spPr>
            <a:xfrm>
              <a:off x="10232517" y="2243069"/>
              <a:ext cx="206494" cy="134604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48"/>
            <p:cNvSpPr/>
            <p:nvPr/>
          </p:nvSpPr>
          <p:spPr>
            <a:xfrm>
              <a:off x="10461955" y="2112394"/>
              <a:ext cx="206494" cy="147671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49"/>
            <p:cNvSpPr/>
            <p:nvPr/>
          </p:nvSpPr>
          <p:spPr>
            <a:xfrm>
              <a:off x="10691393" y="2071842"/>
              <a:ext cx="206494" cy="151727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0"/>
            <p:cNvSpPr/>
            <p:nvPr/>
          </p:nvSpPr>
          <p:spPr>
            <a:xfrm>
              <a:off x="10920831" y="2132756"/>
              <a:ext cx="206494" cy="145635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g51"/>
            <p:cNvSpPr/>
            <p:nvPr/>
          </p:nvSpPr>
          <p:spPr>
            <a:xfrm>
              <a:off x="1617124" y="1303088"/>
              <a:ext cx="1980234" cy="201105"/>
            </a:xfrm>
            <a:custGeom>
              <a:avLst/>
              <a:gdLst/>
              <a:ahLst/>
              <a:cxnLst/>
              <a:rect l="0" t="0" r="0" b="0"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tx52"/>
            <p:cNvSpPr/>
            <p:nvPr/>
          </p:nvSpPr>
          <p:spPr>
            <a:xfrm>
              <a:off x="1635412" y="1316130"/>
              <a:ext cx="1943658" cy="169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5" name="pg53"/>
            <p:cNvSpPr/>
            <p:nvPr/>
          </p:nvSpPr>
          <p:spPr>
            <a:xfrm>
              <a:off x="1617124" y="1303088"/>
              <a:ext cx="1980234" cy="201105"/>
            </a:xfrm>
            <a:custGeom>
              <a:avLst/>
              <a:gdLst/>
              <a:ahLst/>
              <a:cxnLst/>
              <a:rect l="0" t="0" r="0" b="0"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tx54"/>
            <p:cNvSpPr/>
            <p:nvPr/>
          </p:nvSpPr>
          <p:spPr>
            <a:xfrm>
              <a:off x="1635412" y="1316130"/>
              <a:ext cx="1943658" cy="169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7" name="pg55"/>
            <p:cNvSpPr/>
            <p:nvPr/>
          </p:nvSpPr>
          <p:spPr>
            <a:xfrm>
              <a:off x="1617124" y="1303088"/>
              <a:ext cx="1980234" cy="201105"/>
            </a:xfrm>
            <a:custGeom>
              <a:avLst/>
              <a:gdLst/>
              <a:ahLst/>
              <a:cxnLst/>
              <a:rect l="0" t="0" r="0" b="0"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tx56"/>
            <p:cNvSpPr/>
            <p:nvPr/>
          </p:nvSpPr>
          <p:spPr>
            <a:xfrm>
              <a:off x="1635412" y="1316130"/>
              <a:ext cx="1943658" cy="169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9" name="rc57"/>
            <p:cNvSpPr/>
            <p:nvPr/>
          </p:nvSpPr>
          <p:spPr>
            <a:xfrm>
              <a:off x="1617124" y="3771993"/>
              <a:ext cx="9780937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l58"/>
            <p:cNvSpPr/>
            <p:nvPr/>
          </p:nvSpPr>
          <p:spPr>
            <a:xfrm>
              <a:off x="1617124" y="6251218"/>
              <a:ext cx="9780937" cy="0"/>
            </a:xfrm>
            <a:custGeom>
              <a:avLst/>
              <a:gdLst/>
              <a:ahLst/>
              <a:cxnLst/>
              <a:rect l="0" t="0" r="0" b="0"/>
              <a:pathLst>
                <a:path w="9780937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59"/>
            <p:cNvSpPr/>
            <p:nvPr/>
          </p:nvSpPr>
          <p:spPr>
            <a:xfrm>
              <a:off x="1617124" y="5608432"/>
              <a:ext cx="9780937" cy="0"/>
            </a:xfrm>
            <a:custGeom>
              <a:avLst/>
              <a:gdLst/>
              <a:ahLst/>
              <a:cxnLst/>
              <a:rect l="0" t="0" r="0" b="0"/>
              <a:pathLst>
                <a:path w="9780937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0"/>
            <p:cNvSpPr/>
            <p:nvPr/>
          </p:nvSpPr>
          <p:spPr>
            <a:xfrm>
              <a:off x="1617124" y="4965646"/>
              <a:ext cx="9780937" cy="0"/>
            </a:xfrm>
            <a:custGeom>
              <a:avLst/>
              <a:gdLst/>
              <a:ahLst/>
              <a:cxnLst/>
              <a:rect l="0" t="0" r="0" b="0"/>
              <a:pathLst>
                <a:path w="9780937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1"/>
            <p:cNvSpPr/>
            <p:nvPr/>
          </p:nvSpPr>
          <p:spPr>
            <a:xfrm>
              <a:off x="1617124" y="4322860"/>
              <a:ext cx="9780937" cy="0"/>
            </a:xfrm>
            <a:custGeom>
              <a:avLst/>
              <a:gdLst/>
              <a:ahLst/>
              <a:cxnLst/>
              <a:rect l="0" t="0" r="0" b="0"/>
              <a:pathLst>
                <a:path w="9780937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2"/>
            <p:cNvSpPr/>
            <p:nvPr/>
          </p:nvSpPr>
          <p:spPr>
            <a:xfrm>
              <a:off x="1743315" y="5794291"/>
              <a:ext cx="206494" cy="45692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3"/>
            <p:cNvSpPr/>
            <p:nvPr/>
          </p:nvSpPr>
          <p:spPr>
            <a:xfrm>
              <a:off x="1972753" y="5747272"/>
              <a:ext cx="206494" cy="50394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4"/>
            <p:cNvSpPr/>
            <p:nvPr/>
          </p:nvSpPr>
          <p:spPr>
            <a:xfrm>
              <a:off x="2202191" y="5698152"/>
              <a:ext cx="206494" cy="55306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5"/>
            <p:cNvSpPr/>
            <p:nvPr/>
          </p:nvSpPr>
          <p:spPr>
            <a:xfrm>
              <a:off x="2431629" y="5646762"/>
              <a:ext cx="206494" cy="60445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6"/>
            <p:cNvSpPr/>
            <p:nvPr/>
          </p:nvSpPr>
          <p:spPr>
            <a:xfrm>
              <a:off x="2661067" y="5592919"/>
              <a:ext cx="206494" cy="65829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7"/>
            <p:cNvSpPr/>
            <p:nvPr/>
          </p:nvSpPr>
          <p:spPr>
            <a:xfrm>
              <a:off x="2890504" y="5536431"/>
              <a:ext cx="206494" cy="71478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68"/>
            <p:cNvSpPr/>
            <p:nvPr/>
          </p:nvSpPr>
          <p:spPr>
            <a:xfrm>
              <a:off x="3119942" y="5477102"/>
              <a:ext cx="206494" cy="77411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69"/>
            <p:cNvSpPr/>
            <p:nvPr/>
          </p:nvSpPr>
          <p:spPr>
            <a:xfrm>
              <a:off x="3349380" y="5414720"/>
              <a:ext cx="206494" cy="83649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0"/>
            <p:cNvSpPr/>
            <p:nvPr/>
          </p:nvSpPr>
          <p:spPr>
            <a:xfrm>
              <a:off x="3578818" y="5349066"/>
              <a:ext cx="206494" cy="90215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1"/>
            <p:cNvSpPr/>
            <p:nvPr/>
          </p:nvSpPr>
          <p:spPr>
            <a:xfrm>
              <a:off x="3808256" y="5279905"/>
              <a:ext cx="206494" cy="97131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2"/>
            <p:cNvSpPr/>
            <p:nvPr/>
          </p:nvSpPr>
          <p:spPr>
            <a:xfrm>
              <a:off x="4037694" y="5207067"/>
              <a:ext cx="206494" cy="104415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3"/>
            <p:cNvSpPr/>
            <p:nvPr/>
          </p:nvSpPr>
          <p:spPr>
            <a:xfrm>
              <a:off x="4267132" y="5130296"/>
              <a:ext cx="206494" cy="112092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4"/>
            <p:cNvSpPr/>
            <p:nvPr/>
          </p:nvSpPr>
          <p:spPr>
            <a:xfrm>
              <a:off x="4496570" y="5049321"/>
              <a:ext cx="206494" cy="120189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5"/>
            <p:cNvSpPr/>
            <p:nvPr/>
          </p:nvSpPr>
          <p:spPr>
            <a:xfrm>
              <a:off x="4726008" y="4963854"/>
              <a:ext cx="206494" cy="128736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6"/>
            <p:cNvSpPr/>
            <p:nvPr/>
          </p:nvSpPr>
          <p:spPr>
            <a:xfrm>
              <a:off x="4955445" y="4873594"/>
              <a:ext cx="206494" cy="137762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7"/>
            <p:cNvSpPr/>
            <p:nvPr/>
          </p:nvSpPr>
          <p:spPr>
            <a:xfrm>
              <a:off x="5184883" y="5262302"/>
              <a:ext cx="206494" cy="98891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78"/>
            <p:cNvSpPr/>
            <p:nvPr/>
          </p:nvSpPr>
          <p:spPr>
            <a:xfrm>
              <a:off x="5414321" y="5194479"/>
              <a:ext cx="206494" cy="105673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79"/>
            <p:cNvSpPr/>
            <p:nvPr/>
          </p:nvSpPr>
          <p:spPr>
            <a:xfrm>
              <a:off x="5643759" y="5122746"/>
              <a:ext cx="206494" cy="112847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0"/>
            <p:cNvSpPr/>
            <p:nvPr/>
          </p:nvSpPr>
          <p:spPr>
            <a:xfrm>
              <a:off x="5873197" y="5046848"/>
              <a:ext cx="206494" cy="120436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1"/>
            <p:cNvSpPr/>
            <p:nvPr/>
          </p:nvSpPr>
          <p:spPr>
            <a:xfrm>
              <a:off x="6102635" y="4955642"/>
              <a:ext cx="206494" cy="129557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2"/>
            <p:cNvSpPr/>
            <p:nvPr/>
          </p:nvSpPr>
          <p:spPr>
            <a:xfrm>
              <a:off x="6332073" y="4875052"/>
              <a:ext cx="206494" cy="137616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3"/>
            <p:cNvSpPr/>
            <p:nvPr/>
          </p:nvSpPr>
          <p:spPr>
            <a:xfrm>
              <a:off x="6561511" y="4790156"/>
              <a:ext cx="206494" cy="146106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84"/>
            <p:cNvSpPr/>
            <p:nvPr/>
          </p:nvSpPr>
          <p:spPr>
            <a:xfrm>
              <a:off x="6790949" y="5600291"/>
              <a:ext cx="206494" cy="65092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rc85"/>
            <p:cNvSpPr/>
            <p:nvPr/>
          </p:nvSpPr>
          <p:spPr>
            <a:xfrm>
              <a:off x="7020386" y="5560227"/>
              <a:ext cx="206494" cy="69099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rc86"/>
            <p:cNvSpPr/>
            <p:nvPr/>
          </p:nvSpPr>
          <p:spPr>
            <a:xfrm>
              <a:off x="7249824" y="5517985"/>
              <a:ext cx="206494" cy="73323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rc87"/>
            <p:cNvSpPr/>
            <p:nvPr/>
          </p:nvSpPr>
          <p:spPr>
            <a:xfrm>
              <a:off x="7479262" y="5473432"/>
              <a:ext cx="206494" cy="77778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rc88"/>
            <p:cNvSpPr/>
            <p:nvPr/>
          </p:nvSpPr>
          <p:spPr>
            <a:xfrm>
              <a:off x="7708700" y="5426427"/>
              <a:ext cx="206494" cy="82479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rc89"/>
            <p:cNvSpPr/>
            <p:nvPr/>
          </p:nvSpPr>
          <p:spPr>
            <a:xfrm>
              <a:off x="7938138" y="5376821"/>
              <a:ext cx="206494" cy="87439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rc90"/>
            <p:cNvSpPr/>
            <p:nvPr/>
          </p:nvSpPr>
          <p:spPr>
            <a:xfrm>
              <a:off x="8167576" y="5666030"/>
              <a:ext cx="206494" cy="58518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rc91"/>
            <p:cNvSpPr/>
            <p:nvPr/>
          </p:nvSpPr>
          <p:spPr>
            <a:xfrm>
              <a:off x="8397014" y="5630937"/>
              <a:ext cx="206494" cy="62028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rc92"/>
            <p:cNvSpPr/>
            <p:nvPr/>
          </p:nvSpPr>
          <p:spPr>
            <a:xfrm>
              <a:off x="8626452" y="5594858"/>
              <a:ext cx="206494" cy="65636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rc93"/>
            <p:cNvSpPr/>
            <p:nvPr/>
          </p:nvSpPr>
          <p:spPr>
            <a:xfrm>
              <a:off x="8855890" y="5556689"/>
              <a:ext cx="206494" cy="69452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rc94"/>
            <p:cNvSpPr/>
            <p:nvPr/>
          </p:nvSpPr>
          <p:spPr>
            <a:xfrm>
              <a:off x="9085328" y="5516309"/>
              <a:ext cx="206494" cy="73490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rc95"/>
            <p:cNvSpPr/>
            <p:nvPr/>
          </p:nvSpPr>
          <p:spPr>
            <a:xfrm>
              <a:off x="9314765" y="5473591"/>
              <a:ext cx="206494" cy="77762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96"/>
            <p:cNvSpPr/>
            <p:nvPr/>
          </p:nvSpPr>
          <p:spPr>
            <a:xfrm>
              <a:off x="9544203" y="5428400"/>
              <a:ext cx="206494" cy="82281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rc97"/>
            <p:cNvSpPr/>
            <p:nvPr/>
          </p:nvSpPr>
          <p:spPr>
            <a:xfrm>
              <a:off x="9773641" y="5523418"/>
              <a:ext cx="206494" cy="72780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rc98"/>
            <p:cNvSpPr/>
            <p:nvPr/>
          </p:nvSpPr>
          <p:spPr>
            <a:xfrm>
              <a:off x="10003079" y="5484608"/>
              <a:ext cx="206494" cy="76661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rc99"/>
            <p:cNvSpPr/>
            <p:nvPr/>
          </p:nvSpPr>
          <p:spPr>
            <a:xfrm>
              <a:off x="10232517" y="5447089"/>
              <a:ext cx="206494" cy="80412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rc100"/>
            <p:cNvSpPr/>
            <p:nvPr/>
          </p:nvSpPr>
          <p:spPr>
            <a:xfrm>
              <a:off x="10461955" y="5410810"/>
              <a:ext cx="206494" cy="84040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1"/>
            <p:cNvSpPr/>
            <p:nvPr/>
          </p:nvSpPr>
          <p:spPr>
            <a:xfrm>
              <a:off x="10691393" y="5409721"/>
              <a:ext cx="206494" cy="84149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2"/>
            <p:cNvSpPr/>
            <p:nvPr/>
          </p:nvSpPr>
          <p:spPr>
            <a:xfrm>
              <a:off x="10920831" y="5444024"/>
              <a:ext cx="206494" cy="80719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g103"/>
            <p:cNvSpPr/>
            <p:nvPr/>
          </p:nvSpPr>
          <p:spPr>
            <a:xfrm>
              <a:off x="1617124" y="3965193"/>
              <a:ext cx="1357611" cy="201105"/>
            </a:xfrm>
            <a:custGeom>
              <a:avLst/>
              <a:gdLst/>
              <a:ahLst/>
              <a:cxnLst/>
              <a:rect l="0" t="0" r="0" b="0"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tx104"/>
            <p:cNvSpPr/>
            <p:nvPr/>
          </p:nvSpPr>
          <p:spPr>
            <a:xfrm>
              <a:off x="1635412" y="3932693"/>
              <a:ext cx="1321035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07" name="pg105"/>
            <p:cNvSpPr/>
            <p:nvPr/>
          </p:nvSpPr>
          <p:spPr>
            <a:xfrm>
              <a:off x="1617124" y="3965193"/>
              <a:ext cx="1357611" cy="201105"/>
            </a:xfrm>
            <a:custGeom>
              <a:avLst/>
              <a:gdLst/>
              <a:ahLst/>
              <a:cxnLst/>
              <a:rect l="0" t="0" r="0" b="0"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tx106"/>
            <p:cNvSpPr/>
            <p:nvPr/>
          </p:nvSpPr>
          <p:spPr>
            <a:xfrm>
              <a:off x="1635412" y="3932693"/>
              <a:ext cx="1321035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09" name="pg107"/>
            <p:cNvSpPr/>
            <p:nvPr/>
          </p:nvSpPr>
          <p:spPr>
            <a:xfrm>
              <a:off x="1617124" y="3965193"/>
              <a:ext cx="1357611" cy="201105"/>
            </a:xfrm>
            <a:custGeom>
              <a:avLst/>
              <a:gdLst/>
              <a:ahLst/>
              <a:cxnLst/>
              <a:rect l="0" t="0" r="0" b="0"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tx108"/>
            <p:cNvSpPr/>
            <p:nvPr/>
          </p:nvSpPr>
          <p:spPr>
            <a:xfrm>
              <a:off x="1635412" y="3932693"/>
              <a:ext cx="1321035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11" name="pl109"/>
            <p:cNvSpPr/>
            <p:nvPr/>
          </p:nvSpPr>
          <p:spPr>
            <a:xfrm>
              <a:off x="1617124" y="6251218"/>
              <a:ext cx="9780937" cy="0"/>
            </a:xfrm>
            <a:custGeom>
              <a:avLst/>
              <a:gdLst/>
              <a:ahLst/>
              <a:cxnLst/>
              <a:rect l="0" t="0" r="0" b="0"/>
              <a:pathLst>
                <a:path w="9780937">
                  <a:moveTo>
                    <a:pt x="0" y="0"/>
                  </a:moveTo>
                  <a:lnTo>
                    <a:pt x="9780937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0"/>
            <p:cNvSpPr/>
            <p:nvPr/>
          </p:nvSpPr>
          <p:spPr>
            <a:xfrm>
              <a:off x="1617124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1"/>
            <p:cNvSpPr/>
            <p:nvPr/>
          </p:nvSpPr>
          <p:spPr>
            <a:xfrm>
              <a:off x="6205882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2"/>
            <p:cNvSpPr/>
            <p:nvPr/>
          </p:nvSpPr>
          <p:spPr>
            <a:xfrm>
              <a:off x="10794640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tx113"/>
            <p:cNvSpPr/>
            <p:nvPr/>
          </p:nvSpPr>
          <p:spPr>
            <a:xfrm>
              <a:off x="1362851" y="6352811"/>
              <a:ext cx="508545" cy="1648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116" name="tx114"/>
            <p:cNvSpPr/>
            <p:nvPr/>
          </p:nvSpPr>
          <p:spPr>
            <a:xfrm>
              <a:off x="5951609" y="6352922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10540367" y="6352922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1107891" y="3467390"/>
              <a:ext cx="406747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</a:t>
              </a:r>
              <a:r>
                <a:rPr lang="en-AU" sz="18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  <a:endParaRPr sz="18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endParaRPr>
            </a:p>
          </p:txBody>
        </p:sp>
        <p:sp>
          <p:nvSpPr>
            <p:cNvPr id="119" name="tx117"/>
            <p:cNvSpPr/>
            <p:nvPr/>
          </p:nvSpPr>
          <p:spPr>
            <a:xfrm>
              <a:off x="980755" y="2824604"/>
              <a:ext cx="533883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$50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853618" y="2181818"/>
              <a:ext cx="661020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$100</a:t>
              </a:r>
            </a:p>
          </p:txBody>
        </p:sp>
        <p:sp>
          <p:nvSpPr>
            <p:cNvPr id="121" name="tx119"/>
            <p:cNvSpPr/>
            <p:nvPr/>
          </p:nvSpPr>
          <p:spPr>
            <a:xfrm>
              <a:off x="853618" y="1539032"/>
              <a:ext cx="661020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$150</a:t>
              </a:r>
            </a:p>
          </p:txBody>
        </p:sp>
        <p:sp>
          <p:nvSpPr>
            <p:cNvPr id="122" name="tx120"/>
            <p:cNvSpPr/>
            <p:nvPr/>
          </p:nvSpPr>
          <p:spPr>
            <a:xfrm>
              <a:off x="1107891" y="6129495"/>
              <a:ext cx="406747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</a:t>
              </a:r>
            </a:p>
          </p:txBody>
        </p:sp>
        <p:sp>
          <p:nvSpPr>
            <p:cNvPr id="123" name="tx121"/>
            <p:cNvSpPr/>
            <p:nvPr/>
          </p:nvSpPr>
          <p:spPr>
            <a:xfrm>
              <a:off x="980755" y="5486709"/>
              <a:ext cx="533883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$50</a:t>
              </a:r>
            </a:p>
          </p:txBody>
        </p:sp>
        <p:sp>
          <p:nvSpPr>
            <p:cNvPr id="124" name="tx122"/>
            <p:cNvSpPr/>
            <p:nvPr/>
          </p:nvSpPr>
          <p:spPr>
            <a:xfrm>
              <a:off x="853618" y="4843923"/>
              <a:ext cx="661020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$100</a:t>
              </a:r>
            </a:p>
          </p:txBody>
        </p:sp>
        <p:sp>
          <p:nvSpPr>
            <p:cNvPr id="125" name="tx123"/>
            <p:cNvSpPr/>
            <p:nvPr/>
          </p:nvSpPr>
          <p:spPr>
            <a:xfrm>
              <a:off x="853618" y="4201137"/>
              <a:ext cx="661020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$150</a:t>
              </a:r>
            </a:p>
          </p:txBody>
        </p:sp>
        <p:sp>
          <p:nvSpPr>
            <p:cNvPr id="126" name="tx124"/>
            <p:cNvSpPr/>
            <p:nvPr/>
          </p:nvSpPr>
          <p:spPr>
            <a:xfrm>
              <a:off x="5471972" y="6618478"/>
              <a:ext cx="2071241" cy="1706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  <p:sp>
        <p:nvSpPr>
          <p:cNvPr id="127" name="Content Placeholder 2">
            <a:extLst>
              <a:ext uri="{FF2B5EF4-FFF2-40B4-BE49-F238E27FC236}">
                <a16:creationId xmlns:a16="http://schemas.microsoft.com/office/drawing/2014/main" id="{31E20DB1-51B2-E34B-88A6-03051715B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Estimated health cost damage over the remaining lifetime of a vehicle, by year of manufacture</a:t>
            </a: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6A8EFD3F-00FE-8740-A8E1-ACACA2D89BD7}"/>
              </a:ext>
            </a:extLst>
          </p:cNvPr>
          <p:cNvSpPr txBox="1">
            <a:spLocks/>
          </p:cNvSpPr>
          <p:nvPr/>
        </p:nvSpPr>
        <p:spPr bwMode="auto">
          <a:xfrm>
            <a:off x="864000" y="165709"/>
            <a:ext cx="9035374" cy="60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2203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84406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26609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68812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kern="0" dirty="0"/>
              <a:t>Old trucks will continue to do damage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1790" y="1371600"/>
            <a:ext cx="10656000" cy="5486400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210377" y="1109887"/>
              <a:ext cx="10187684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gdLst/>
              <a:ahLst/>
              <a:cxnLst/>
              <a:rect l="0" t="0" r="0" b="0"/>
              <a:pathLst>
                <a:path w="10187684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210377" y="4583486"/>
              <a:ext cx="10187684" cy="0"/>
            </a:xfrm>
            <a:custGeom>
              <a:avLst/>
              <a:gdLst/>
              <a:ahLst/>
              <a:cxnLst/>
              <a:rect l="0" t="0" r="0" b="0"/>
              <a:pathLst>
                <a:path w="10187684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210377" y="2644282"/>
              <a:ext cx="10187684" cy="0"/>
            </a:xfrm>
            <a:custGeom>
              <a:avLst/>
              <a:gdLst/>
              <a:ahLst/>
              <a:cxnLst/>
              <a:rect l="0" t="0" r="0" b="0"/>
              <a:pathLst>
                <a:path w="10187684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g9"/>
            <p:cNvSpPr/>
            <p:nvPr/>
          </p:nvSpPr>
          <p:spPr>
            <a:xfrm>
              <a:off x="1455185" y="2105379"/>
              <a:ext cx="5140967" cy="1834292"/>
            </a:xfrm>
            <a:custGeom>
              <a:avLst/>
              <a:gdLst/>
              <a:ahLst/>
              <a:cxnLst/>
              <a:rect l="0" t="0" r="0" b="0"/>
              <a:pathLst>
                <a:path w="5140967" h="1834292">
                  <a:moveTo>
                    <a:pt x="0" y="1458086"/>
                  </a:moveTo>
                  <a:lnTo>
                    <a:pt x="244807" y="1558925"/>
                  </a:lnTo>
                  <a:lnTo>
                    <a:pt x="489615" y="1392153"/>
                  </a:lnTo>
                  <a:lnTo>
                    <a:pt x="734423" y="1301010"/>
                  </a:lnTo>
                  <a:lnTo>
                    <a:pt x="979231" y="1231199"/>
                  </a:lnTo>
                  <a:lnTo>
                    <a:pt x="1224039" y="1120665"/>
                  </a:lnTo>
                  <a:lnTo>
                    <a:pt x="1468847" y="994616"/>
                  </a:lnTo>
                  <a:lnTo>
                    <a:pt x="1713655" y="779365"/>
                  </a:lnTo>
                  <a:lnTo>
                    <a:pt x="1958463" y="808453"/>
                  </a:lnTo>
                  <a:lnTo>
                    <a:pt x="2203271" y="825906"/>
                  </a:lnTo>
                  <a:lnTo>
                    <a:pt x="2448079" y="831723"/>
                  </a:lnTo>
                  <a:lnTo>
                    <a:pt x="2692887" y="618411"/>
                  </a:lnTo>
                  <a:lnTo>
                    <a:pt x="2937695" y="438065"/>
                  </a:lnTo>
                  <a:lnTo>
                    <a:pt x="3182503" y="381828"/>
                  </a:lnTo>
                  <a:lnTo>
                    <a:pt x="3427311" y="215056"/>
                  </a:lnTo>
                  <a:lnTo>
                    <a:pt x="3672119" y="234448"/>
                  </a:lnTo>
                  <a:lnTo>
                    <a:pt x="3916927" y="265476"/>
                  </a:lnTo>
                  <a:lnTo>
                    <a:pt x="4161735" y="333348"/>
                  </a:lnTo>
                  <a:lnTo>
                    <a:pt x="4406543" y="207300"/>
                  </a:lnTo>
                  <a:lnTo>
                    <a:pt x="4651351" y="106461"/>
                  </a:lnTo>
                  <a:lnTo>
                    <a:pt x="4896159" y="73494"/>
                  </a:lnTo>
                  <a:lnTo>
                    <a:pt x="5140967" y="0"/>
                  </a:lnTo>
                  <a:lnTo>
                    <a:pt x="5140967" y="376991"/>
                  </a:lnTo>
                  <a:lnTo>
                    <a:pt x="4896159" y="432247"/>
                  </a:lnTo>
                  <a:lnTo>
                    <a:pt x="4651351" y="461335"/>
                  </a:lnTo>
                  <a:lnTo>
                    <a:pt x="4406543" y="560235"/>
                  </a:lnTo>
                  <a:lnTo>
                    <a:pt x="4161735" y="686283"/>
                  </a:lnTo>
                  <a:lnTo>
                    <a:pt x="3916927" y="631985"/>
                  </a:lnTo>
                  <a:lnTo>
                    <a:pt x="3672119" y="602897"/>
                  </a:lnTo>
                  <a:lnTo>
                    <a:pt x="3427311" y="612593"/>
                  </a:lnTo>
                  <a:lnTo>
                    <a:pt x="3182503" y="761912"/>
                  </a:lnTo>
                  <a:lnTo>
                    <a:pt x="2937695" y="823966"/>
                  </a:lnTo>
                  <a:lnTo>
                    <a:pt x="2692887" y="969407"/>
                  </a:lnTo>
                  <a:lnTo>
                    <a:pt x="2448079" y="1143935"/>
                  </a:lnTo>
                  <a:lnTo>
                    <a:pt x="2203271" y="1143935"/>
                  </a:lnTo>
                  <a:lnTo>
                    <a:pt x="1958463" y="1126482"/>
                  </a:lnTo>
                  <a:lnTo>
                    <a:pt x="1713655" y="1101273"/>
                  </a:lnTo>
                  <a:lnTo>
                    <a:pt x="1468847" y="1281618"/>
                  </a:lnTo>
                  <a:lnTo>
                    <a:pt x="1224039" y="1392153"/>
                  </a:lnTo>
                  <a:lnTo>
                    <a:pt x="979231" y="1520141"/>
                  </a:lnTo>
                  <a:lnTo>
                    <a:pt x="734423" y="1584134"/>
                  </a:lnTo>
                  <a:lnTo>
                    <a:pt x="489615" y="1667520"/>
                  </a:lnTo>
                  <a:lnTo>
                    <a:pt x="244807" y="1834292"/>
                  </a:lnTo>
                  <a:lnTo>
                    <a:pt x="0" y="1731514"/>
                  </a:lnTo>
                  <a:close/>
                </a:path>
              </a:pathLst>
            </a:custGeom>
            <a:solidFill>
              <a:srgbClr val="FFC35A">
                <a:alpha val="94901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455185" y="2105379"/>
              <a:ext cx="5140967" cy="1558925"/>
            </a:xfrm>
            <a:custGeom>
              <a:avLst/>
              <a:gdLst/>
              <a:ahLst/>
              <a:cxnLst/>
              <a:rect l="0" t="0" r="0" b="0"/>
              <a:pathLst>
                <a:path w="5140967" h="1558925">
                  <a:moveTo>
                    <a:pt x="0" y="1458086"/>
                  </a:moveTo>
                  <a:lnTo>
                    <a:pt x="244807" y="1558925"/>
                  </a:lnTo>
                  <a:lnTo>
                    <a:pt x="489615" y="1392153"/>
                  </a:lnTo>
                  <a:lnTo>
                    <a:pt x="734423" y="1301010"/>
                  </a:lnTo>
                  <a:lnTo>
                    <a:pt x="979231" y="1231199"/>
                  </a:lnTo>
                  <a:lnTo>
                    <a:pt x="1224039" y="1120665"/>
                  </a:lnTo>
                  <a:lnTo>
                    <a:pt x="1468847" y="994616"/>
                  </a:lnTo>
                  <a:lnTo>
                    <a:pt x="1713655" y="779365"/>
                  </a:lnTo>
                  <a:lnTo>
                    <a:pt x="1958463" y="808453"/>
                  </a:lnTo>
                  <a:lnTo>
                    <a:pt x="2203271" y="825906"/>
                  </a:lnTo>
                  <a:lnTo>
                    <a:pt x="2448079" y="831723"/>
                  </a:lnTo>
                  <a:lnTo>
                    <a:pt x="2692887" y="618411"/>
                  </a:lnTo>
                  <a:lnTo>
                    <a:pt x="2937695" y="438065"/>
                  </a:lnTo>
                  <a:lnTo>
                    <a:pt x="3182503" y="381828"/>
                  </a:lnTo>
                  <a:lnTo>
                    <a:pt x="3427311" y="215056"/>
                  </a:lnTo>
                  <a:lnTo>
                    <a:pt x="3672119" y="234448"/>
                  </a:lnTo>
                  <a:lnTo>
                    <a:pt x="3916927" y="265476"/>
                  </a:lnTo>
                  <a:lnTo>
                    <a:pt x="4161735" y="333348"/>
                  </a:lnTo>
                  <a:lnTo>
                    <a:pt x="4406543" y="207300"/>
                  </a:lnTo>
                  <a:lnTo>
                    <a:pt x="4651351" y="106461"/>
                  </a:lnTo>
                  <a:lnTo>
                    <a:pt x="4896159" y="73494"/>
                  </a:lnTo>
                  <a:lnTo>
                    <a:pt x="5140967" y="0"/>
                  </a:lnTo>
                </a:path>
              </a:pathLst>
            </a:custGeom>
            <a:ln w="1355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g11"/>
            <p:cNvSpPr/>
            <p:nvPr/>
          </p:nvSpPr>
          <p:spPr>
            <a:xfrm>
              <a:off x="1455185" y="2482370"/>
              <a:ext cx="5140967" cy="2479261"/>
            </a:xfrm>
            <a:custGeom>
              <a:avLst/>
              <a:gdLst/>
              <a:ahLst/>
              <a:cxnLst/>
              <a:rect l="0" t="0" r="0" b="0"/>
              <a:pathLst>
                <a:path w="5140967" h="2479261">
                  <a:moveTo>
                    <a:pt x="0" y="1354522"/>
                  </a:moveTo>
                  <a:lnTo>
                    <a:pt x="244807" y="1457300"/>
                  </a:lnTo>
                  <a:lnTo>
                    <a:pt x="489615" y="1290529"/>
                  </a:lnTo>
                  <a:lnTo>
                    <a:pt x="734423" y="1207143"/>
                  </a:lnTo>
                  <a:lnTo>
                    <a:pt x="979231" y="1143149"/>
                  </a:lnTo>
                  <a:lnTo>
                    <a:pt x="1224039" y="1015162"/>
                  </a:lnTo>
                  <a:lnTo>
                    <a:pt x="1468847" y="904627"/>
                  </a:lnTo>
                  <a:lnTo>
                    <a:pt x="1713655" y="724281"/>
                  </a:lnTo>
                  <a:lnTo>
                    <a:pt x="1958463" y="749491"/>
                  </a:lnTo>
                  <a:lnTo>
                    <a:pt x="2203271" y="766944"/>
                  </a:lnTo>
                  <a:lnTo>
                    <a:pt x="2448079" y="766944"/>
                  </a:lnTo>
                  <a:lnTo>
                    <a:pt x="2692887" y="592415"/>
                  </a:lnTo>
                  <a:lnTo>
                    <a:pt x="2937695" y="446975"/>
                  </a:lnTo>
                  <a:lnTo>
                    <a:pt x="3182503" y="384920"/>
                  </a:lnTo>
                  <a:lnTo>
                    <a:pt x="3427311" y="235602"/>
                  </a:lnTo>
                  <a:lnTo>
                    <a:pt x="3672119" y="225906"/>
                  </a:lnTo>
                  <a:lnTo>
                    <a:pt x="3916927" y="254994"/>
                  </a:lnTo>
                  <a:lnTo>
                    <a:pt x="4161735" y="309291"/>
                  </a:lnTo>
                  <a:lnTo>
                    <a:pt x="4406543" y="183243"/>
                  </a:lnTo>
                  <a:lnTo>
                    <a:pt x="4651351" y="84344"/>
                  </a:lnTo>
                  <a:lnTo>
                    <a:pt x="4896159" y="55256"/>
                  </a:lnTo>
                  <a:lnTo>
                    <a:pt x="5140967" y="0"/>
                  </a:lnTo>
                  <a:lnTo>
                    <a:pt x="5140967" y="1646926"/>
                  </a:lnTo>
                  <a:lnTo>
                    <a:pt x="4896159" y="1684187"/>
                  </a:lnTo>
                  <a:lnTo>
                    <a:pt x="4651351" y="1701640"/>
                  </a:lnTo>
                  <a:lnTo>
                    <a:pt x="4406543" y="1759816"/>
                  </a:lnTo>
                  <a:lnTo>
                    <a:pt x="4161735" y="1798600"/>
                  </a:lnTo>
                  <a:lnTo>
                    <a:pt x="3916927" y="1732667"/>
                  </a:lnTo>
                  <a:lnTo>
                    <a:pt x="3672119" y="1684187"/>
                  </a:lnTo>
                  <a:lnTo>
                    <a:pt x="3427311" y="1713275"/>
                  </a:lnTo>
                  <a:lnTo>
                    <a:pt x="3182503" y="1802478"/>
                  </a:lnTo>
                  <a:lnTo>
                    <a:pt x="2937695" y="1849019"/>
                  </a:lnTo>
                  <a:lnTo>
                    <a:pt x="2692887" y="1955676"/>
                  </a:lnTo>
                  <a:lnTo>
                    <a:pt x="2448079" y="2079785"/>
                  </a:lnTo>
                  <a:lnTo>
                    <a:pt x="2203271" y="2081724"/>
                  </a:lnTo>
                  <a:lnTo>
                    <a:pt x="1958463" y="2072028"/>
                  </a:lnTo>
                  <a:lnTo>
                    <a:pt x="1713655" y="2058453"/>
                  </a:lnTo>
                  <a:lnTo>
                    <a:pt x="1468847" y="2122447"/>
                  </a:lnTo>
                  <a:lnTo>
                    <a:pt x="1224039" y="2192258"/>
                  </a:lnTo>
                  <a:lnTo>
                    <a:pt x="979231" y="2279523"/>
                  </a:lnTo>
                  <a:lnTo>
                    <a:pt x="734423" y="2366787"/>
                  </a:lnTo>
                  <a:lnTo>
                    <a:pt x="489615" y="2421084"/>
                  </a:lnTo>
                  <a:lnTo>
                    <a:pt x="244807" y="2479261"/>
                  </a:lnTo>
                  <a:lnTo>
                    <a:pt x="0" y="2376483"/>
                  </a:lnTo>
                  <a:close/>
                </a:path>
              </a:pathLst>
            </a:custGeom>
            <a:solidFill>
              <a:srgbClr val="F68B33">
                <a:alpha val="94901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455185" y="2482370"/>
              <a:ext cx="5140967" cy="1457300"/>
            </a:xfrm>
            <a:custGeom>
              <a:avLst/>
              <a:gdLst/>
              <a:ahLst/>
              <a:cxnLst/>
              <a:rect l="0" t="0" r="0" b="0"/>
              <a:pathLst>
                <a:path w="5140967" h="1457300">
                  <a:moveTo>
                    <a:pt x="0" y="1354522"/>
                  </a:moveTo>
                  <a:lnTo>
                    <a:pt x="244807" y="1457300"/>
                  </a:lnTo>
                  <a:lnTo>
                    <a:pt x="489615" y="1290529"/>
                  </a:lnTo>
                  <a:lnTo>
                    <a:pt x="734423" y="1207143"/>
                  </a:lnTo>
                  <a:lnTo>
                    <a:pt x="979231" y="1143149"/>
                  </a:lnTo>
                  <a:lnTo>
                    <a:pt x="1224039" y="1015162"/>
                  </a:lnTo>
                  <a:lnTo>
                    <a:pt x="1468847" y="904627"/>
                  </a:lnTo>
                  <a:lnTo>
                    <a:pt x="1713655" y="724281"/>
                  </a:lnTo>
                  <a:lnTo>
                    <a:pt x="1958463" y="749491"/>
                  </a:lnTo>
                  <a:lnTo>
                    <a:pt x="2203271" y="766944"/>
                  </a:lnTo>
                  <a:lnTo>
                    <a:pt x="2448079" y="766944"/>
                  </a:lnTo>
                  <a:lnTo>
                    <a:pt x="2692887" y="592415"/>
                  </a:lnTo>
                  <a:lnTo>
                    <a:pt x="2937695" y="446975"/>
                  </a:lnTo>
                  <a:lnTo>
                    <a:pt x="3182503" y="384920"/>
                  </a:lnTo>
                  <a:lnTo>
                    <a:pt x="3427311" y="235602"/>
                  </a:lnTo>
                  <a:lnTo>
                    <a:pt x="3672119" y="225906"/>
                  </a:lnTo>
                  <a:lnTo>
                    <a:pt x="3916927" y="254994"/>
                  </a:lnTo>
                  <a:lnTo>
                    <a:pt x="4161735" y="309291"/>
                  </a:lnTo>
                  <a:lnTo>
                    <a:pt x="4406543" y="183243"/>
                  </a:lnTo>
                  <a:lnTo>
                    <a:pt x="4651351" y="84344"/>
                  </a:lnTo>
                  <a:lnTo>
                    <a:pt x="4896159" y="55256"/>
                  </a:lnTo>
                  <a:lnTo>
                    <a:pt x="5140967" y="0"/>
                  </a:lnTo>
                </a:path>
              </a:pathLst>
            </a:custGeom>
            <a:ln w="1355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g13"/>
            <p:cNvSpPr/>
            <p:nvPr/>
          </p:nvSpPr>
          <p:spPr>
            <a:xfrm>
              <a:off x="1455185" y="4129296"/>
              <a:ext cx="5140967" cy="2393394"/>
            </a:xfrm>
            <a:custGeom>
              <a:avLst/>
              <a:gdLst/>
              <a:ahLst/>
              <a:cxnLst/>
              <a:rect l="0" t="0" r="0" b="0"/>
              <a:pathLst>
                <a:path w="5140967" h="2393394">
                  <a:moveTo>
                    <a:pt x="0" y="729557"/>
                  </a:moveTo>
                  <a:lnTo>
                    <a:pt x="244807" y="832334"/>
                  </a:lnTo>
                  <a:lnTo>
                    <a:pt x="489615" y="774158"/>
                  </a:lnTo>
                  <a:lnTo>
                    <a:pt x="734423" y="719861"/>
                  </a:lnTo>
                  <a:lnTo>
                    <a:pt x="979231" y="632597"/>
                  </a:lnTo>
                  <a:lnTo>
                    <a:pt x="1224039" y="545332"/>
                  </a:lnTo>
                  <a:lnTo>
                    <a:pt x="1468847" y="475521"/>
                  </a:lnTo>
                  <a:lnTo>
                    <a:pt x="1713655" y="411527"/>
                  </a:lnTo>
                  <a:lnTo>
                    <a:pt x="1958463" y="425102"/>
                  </a:lnTo>
                  <a:lnTo>
                    <a:pt x="2203271" y="434798"/>
                  </a:lnTo>
                  <a:lnTo>
                    <a:pt x="2448079" y="432859"/>
                  </a:lnTo>
                  <a:lnTo>
                    <a:pt x="2692887" y="308749"/>
                  </a:lnTo>
                  <a:lnTo>
                    <a:pt x="2937695" y="202093"/>
                  </a:lnTo>
                  <a:lnTo>
                    <a:pt x="3182503" y="155552"/>
                  </a:lnTo>
                  <a:lnTo>
                    <a:pt x="3427311" y="66349"/>
                  </a:lnTo>
                  <a:lnTo>
                    <a:pt x="3672119" y="37261"/>
                  </a:lnTo>
                  <a:lnTo>
                    <a:pt x="3916927" y="85741"/>
                  </a:lnTo>
                  <a:lnTo>
                    <a:pt x="4161735" y="151674"/>
                  </a:lnTo>
                  <a:lnTo>
                    <a:pt x="4406543" y="112890"/>
                  </a:lnTo>
                  <a:lnTo>
                    <a:pt x="4651351" y="54714"/>
                  </a:lnTo>
                  <a:lnTo>
                    <a:pt x="4896159" y="37261"/>
                  </a:lnTo>
                  <a:lnTo>
                    <a:pt x="5140967" y="0"/>
                  </a:lnTo>
                  <a:lnTo>
                    <a:pt x="5140967" y="2393394"/>
                  </a:lnTo>
                  <a:lnTo>
                    <a:pt x="4896159" y="2393394"/>
                  </a:lnTo>
                  <a:lnTo>
                    <a:pt x="4651351" y="2393394"/>
                  </a:lnTo>
                  <a:lnTo>
                    <a:pt x="4406543" y="2393394"/>
                  </a:lnTo>
                  <a:lnTo>
                    <a:pt x="4161735" y="2393394"/>
                  </a:lnTo>
                  <a:lnTo>
                    <a:pt x="3916927" y="2393394"/>
                  </a:lnTo>
                  <a:lnTo>
                    <a:pt x="3672119" y="2393394"/>
                  </a:lnTo>
                  <a:lnTo>
                    <a:pt x="3427311" y="2393394"/>
                  </a:lnTo>
                  <a:lnTo>
                    <a:pt x="3182503" y="2393394"/>
                  </a:lnTo>
                  <a:lnTo>
                    <a:pt x="2937695" y="2393394"/>
                  </a:lnTo>
                  <a:lnTo>
                    <a:pt x="2692887" y="2393394"/>
                  </a:lnTo>
                  <a:lnTo>
                    <a:pt x="2448079" y="2393394"/>
                  </a:lnTo>
                  <a:lnTo>
                    <a:pt x="2203271" y="2393394"/>
                  </a:lnTo>
                  <a:lnTo>
                    <a:pt x="1958463" y="2393394"/>
                  </a:lnTo>
                  <a:lnTo>
                    <a:pt x="1713655" y="2393394"/>
                  </a:lnTo>
                  <a:lnTo>
                    <a:pt x="1468847" y="2393394"/>
                  </a:lnTo>
                  <a:lnTo>
                    <a:pt x="1224039" y="2393394"/>
                  </a:lnTo>
                  <a:lnTo>
                    <a:pt x="979231" y="2393394"/>
                  </a:lnTo>
                  <a:lnTo>
                    <a:pt x="734423" y="2393394"/>
                  </a:lnTo>
                  <a:lnTo>
                    <a:pt x="489615" y="2393394"/>
                  </a:lnTo>
                  <a:lnTo>
                    <a:pt x="244807" y="2393394"/>
                  </a:lnTo>
                  <a:lnTo>
                    <a:pt x="0" y="2393394"/>
                  </a:lnTo>
                  <a:close/>
                </a:path>
              </a:pathLst>
            </a:custGeom>
            <a:solidFill>
              <a:srgbClr val="A02226">
                <a:alpha val="94901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455185" y="4129296"/>
              <a:ext cx="5140967" cy="832334"/>
            </a:xfrm>
            <a:custGeom>
              <a:avLst/>
              <a:gdLst/>
              <a:ahLst/>
              <a:cxnLst/>
              <a:rect l="0" t="0" r="0" b="0"/>
              <a:pathLst>
                <a:path w="5140967" h="832334">
                  <a:moveTo>
                    <a:pt x="0" y="729557"/>
                  </a:moveTo>
                  <a:lnTo>
                    <a:pt x="244807" y="832334"/>
                  </a:lnTo>
                  <a:lnTo>
                    <a:pt x="489615" y="774158"/>
                  </a:lnTo>
                  <a:lnTo>
                    <a:pt x="734423" y="719861"/>
                  </a:lnTo>
                  <a:lnTo>
                    <a:pt x="979231" y="632597"/>
                  </a:lnTo>
                  <a:lnTo>
                    <a:pt x="1224039" y="545332"/>
                  </a:lnTo>
                  <a:lnTo>
                    <a:pt x="1468847" y="475521"/>
                  </a:lnTo>
                  <a:lnTo>
                    <a:pt x="1713655" y="411527"/>
                  </a:lnTo>
                  <a:lnTo>
                    <a:pt x="1958463" y="425102"/>
                  </a:lnTo>
                  <a:lnTo>
                    <a:pt x="2203271" y="434798"/>
                  </a:lnTo>
                  <a:lnTo>
                    <a:pt x="2448079" y="432859"/>
                  </a:lnTo>
                  <a:lnTo>
                    <a:pt x="2692887" y="308749"/>
                  </a:lnTo>
                  <a:lnTo>
                    <a:pt x="2937695" y="202093"/>
                  </a:lnTo>
                  <a:lnTo>
                    <a:pt x="3182503" y="155552"/>
                  </a:lnTo>
                  <a:lnTo>
                    <a:pt x="3427311" y="66349"/>
                  </a:lnTo>
                  <a:lnTo>
                    <a:pt x="3672119" y="37261"/>
                  </a:lnTo>
                  <a:lnTo>
                    <a:pt x="3916927" y="85741"/>
                  </a:lnTo>
                  <a:lnTo>
                    <a:pt x="4161735" y="151674"/>
                  </a:lnTo>
                  <a:lnTo>
                    <a:pt x="4406543" y="112890"/>
                  </a:lnTo>
                  <a:lnTo>
                    <a:pt x="4651351" y="54714"/>
                  </a:lnTo>
                  <a:lnTo>
                    <a:pt x="4896159" y="37261"/>
                  </a:lnTo>
                  <a:lnTo>
                    <a:pt x="5140967" y="0"/>
                  </a:lnTo>
                </a:path>
              </a:pathLst>
            </a:custGeom>
            <a:ln w="1355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5"/>
            <p:cNvSpPr/>
            <p:nvPr/>
          </p:nvSpPr>
          <p:spPr>
            <a:xfrm>
              <a:off x="6596153" y="1534934"/>
              <a:ext cx="2203271" cy="947436"/>
            </a:xfrm>
            <a:custGeom>
              <a:avLst/>
              <a:gdLst/>
              <a:ahLst/>
              <a:cxnLst/>
              <a:rect l="0" t="0" r="0" b="0"/>
              <a:pathLst>
                <a:path w="2203271" h="947436">
                  <a:moveTo>
                    <a:pt x="0" y="570444"/>
                  </a:moveTo>
                  <a:lnTo>
                    <a:pt x="244807" y="487593"/>
                  </a:lnTo>
                  <a:lnTo>
                    <a:pt x="489615" y="434909"/>
                  </a:lnTo>
                  <a:lnTo>
                    <a:pt x="734423" y="380423"/>
                  </a:lnTo>
                  <a:lnTo>
                    <a:pt x="979231" y="318454"/>
                  </a:lnTo>
                  <a:lnTo>
                    <a:pt x="1224039" y="264316"/>
                  </a:lnTo>
                  <a:lnTo>
                    <a:pt x="1468847" y="202902"/>
                  </a:lnTo>
                  <a:lnTo>
                    <a:pt x="1713655" y="138044"/>
                  </a:lnTo>
                  <a:lnTo>
                    <a:pt x="1958463" y="68767"/>
                  </a:lnTo>
                  <a:lnTo>
                    <a:pt x="2203271" y="0"/>
                  </a:lnTo>
                  <a:lnTo>
                    <a:pt x="2203271" y="375200"/>
                  </a:lnTo>
                  <a:lnTo>
                    <a:pt x="1958463" y="445652"/>
                  </a:lnTo>
                  <a:lnTo>
                    <a:pt x="1713655" y="515449"/>
                  </a:lnTo>
                  <a:lnTo>
                    <a:pt x="1468847" y="580802"/>
                  </a:lnTo>
                  <a:lnTo>
                    <a:pt x="1224039" y="642694"/>
                  </a:lnTo>
                  <a:lnTo>
                    <a:pt x="979231" y="697597"/>
                  </a:lnTo>
                  <a:lnTo>
                    <a:pt x="734423" y="759498"/>
                  </a:lnTo>
                  <a:lnTo>
                    <a:pt x="489615" y="814291"/>
                  </a:lnTo>
                  <a:lnTo>
                    <a:pt x="244807" y="866945"/>
                  </a:lnTo>
                  <a:lnTo>
                    <a:pt x="0" y="947436"/>
                  </a:lnTo>
                  <a:close/>
                </a:path>
              </a:pathLst>
            </a:custGeom>
            <a:solidFill>
              <a:srgbClr val="FFC35A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6596153" y="1534934"/>
              <a:ext cx="2203271" cy="570444"/>
            </a:xfrm>
            <a:custGeom>
              <a:avLst/>
              <a:gdLst/>
              <a:ahLst/>
              <a:cxnLst/>
              <a:rect l="0" t="0" r="0" b="0"/>
              <a:pathLst>
                <a:path w="2203271" h="570444">
                  <a:moveTo>
                    <a:pt x="0" y="570444"/>
                  </a:moveTo>
                  <a:lnTo>
                    <a:pt x="244807" y="487593"/>
                  </a:lnTo>
                  <a:lnTo>
                    <a:pt x="489615" y="434909"/>
                  </a:lnTo>
                  <a:lnTo>
                    <a:pt x="734423" y="380423"/>
                  </a:lnTo>
                  <a:lnTo>
                    <a:pt x="979231" y="318454"/>
                  </a:lnTo>
                  <a:lnTo>
                    <a:pt x="1224039" y="264316"/>
                  </a:lnTo>
                  <a:lnTo>
                    <a:pt x="1468847" y="202902"/>
                  </a:lnTo>
                  <a:lnTo>
                    <a:pt x="1713655" y="138044"/>
                  </a:lnTo>
                  <a:lnTo>
                    <a:pt x="1958463" y="68767"/>
                  </a:lnTo>
                  <a:lnTo>
                    <a:pt x="2203271" y="0"/>
                  </a:lnTo>
                </a:path>
              </a:pathLst>
            </a:custGeom>
            <a:ln w="18970" cap="rnd">
              <a:solidFill>
                <a:srgbClr val="FFC35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g17"/>
            <p:cNvSpPr/>
            <p:nvPr/>
          </p:nvSpPr>
          <p:spPr>
            <a:xfrm>
              <a:off x="6596153" y="1910134"/>
              <a:ext cx="2203271" cy="2219161"/>
            </a:xfrm>
            <a:custGeom>
              <a:avLst/>
              <a:gdLst/>
              <a:ahLst/>
              <a:cxnLst/>
              <a:rect l="0" t="0" r="0" b="0"/>
              <a:pathLst>
                <a:path w="2203271" h="2219161">
                  <a:moveTo>
                    <a:pt x="0" y="572235"/>
                  </a:moveTo>
                  <a:lnTo>
                    <a:pt x="244807" y="491745"/>
                  </a:lnTo>
                  <a:lnTo>
                    <a:pt x="489615" y="439091"/>
                  </a:lnTo>
                  <a:lnTo>
                    <a:pt x="734423" y="384298"/>
                  </a:lnTo>
                  <a:lnTo>
                    <a:pt x="979231" y="322397"/>
                  </a:lnTo>
                  <a:lnTo>
                    <a:pt x="1224039" y="267494"/>
                  </a:lnTo>
                  <a:lnTo>
                    <a:pt x="1468847" y="205602"/>
                  </a:lnTo>
                  <a:lnTo>
                    <a:pt x="1713655" y="140249"/>
                  </a:lnTo>
                  <a:lnTo>
                    <a:pt x="1958463" y="70452"/>
                  </a:lnTo>
                  <a:lnTo>
                    <a:pt x="2203271" y="0"/>
                  </a:lnTo>
                  <a:lnTo>
                    <a:pt x="2203271" y="1868030"/>
                  </a:lnTo>
                  <a:lnTo>
                    <a:pt x="1958463" y="1913927"/>
                  </a:lnTo>
                  <a:lnTo>
                    <a:pt x="1713655" y="1958123"/>
                  </a:lnTo>
                  <a:lnTo>
                    <a:pt x="1468847" y="1998796"/>
                  </a:lnTo>
                  <a:lnTo>
                    <a:pt x="1224039" y="2037752"/>
                  </a:lnTo>
                  <a:lnTo>
                    <a:pt x="979231" y="2071556"/>
                  </a:lnTo>
                  <a:lnTo>
                    <a:pt x="734423" y="2109974"/>
                  </a:lnTo>
                  <a:lnTo>
                    <a:pt x="489615" y="2144050"/>
                  </a:lnTo>
                  <a:lnTo>
                    <a:pt x="244807" y="2173687"/>
                  </a:lnTo>
                  <a:lnTo>
                    <a:pt x="0" y="2219161"/>
                  </a:lnTo>
                  <a:close/>
                </a:path>
              </a:pathLst>
            </a:custGeom>
            <a:solidFill>
              <a:srgbClr val="F68B33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6596153" y="1910134"/>
              <a:ext cx="2203271" cy="572235"/>
            </a:xfrm>
            <a:custGeom>
              <a:avLst/>
              <a:gdLst/>
              <a:ahLst/>
              <a:cxnLst/>
              <a:rect l="0" t="0" r="0" b="0"/>
              <a:pathLst>
                <a:path w="2203271" h="572235">
                  <a:moveTo>
                    <a:pt x="0" y="572235"/>
                  </a:moveTo>
                  <a:lnTo>
                    <a:pt x="244807" y="491745"/>
                  </a:lnTo>
                  <a:lnTo>
                    <a:pt x="489615" y="439091"/>
                  </a:lnTo>
                  <a:lnTo>
                    <a:pt x="734423" y="384298"/>
                  </a:lnTo>
                  <a:lnTo>
                    <a:pt x="979231" y="322397"/>
                  </a:lnTo>
                  <a:lnTo>
                    <a:pt x="1224039" y="267494"/>
                  </a:lnTo>
                  <a:lnTo>
                    <a:pt x="1468847" y="205602"/>
                  </a:lnTo>
                  <a:lnTo>
                    <a:pt x="1713655" y="140249"/>
                  </a:lnTo>
                  <a:lnTo>
                    <a:pt x="1958463" y="70452"/>
                  </a:lnTo>
                  <a:lnTo>
                    <a:pt x="2203271" y="0"/>
                  </a:lnTo>
                </a:path>
              </a:pathLst>
            </a:custGeom>
            <a:ln w="18970" cap="rnd">
              <a:solidFill>
                <a:srgbClr val="F68B3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19"/>
            <p:cNvSpPr/>
            <p:nvPr/>
          </p:nvSpPr>
          <p:spPr>
            <a:xfrm>
              <a:off x="6596153" y="3778164"/>
              <a:ext cx="2203271" cy="2744525"/>
            </a:xfrm>
            <a:custGeom>
              <a:avLst/>
              <a:gdLst/>
              <a:ahLst/>
              <a:cxnLst/>
              <a:rect l="0" t="0" r="0" b="0"/>
              <a:pathLst>
                <a:path w="2203271" h="2744525">
                  <a:moveTo>
                    <a:pt x="0" y="351131"/>
                  </a:moveTo>
                  <a:lnTo>
                    <a:pt x="244807" y="305657"/>
                  </a:lnTo>
                  <a:lnTo>
                    <a:pt x="489615" y="276020"/>
                  </a:lnTo>
                  <a:lnTo>
                    <a:pt x="734423" y="241944"/>
                  </a:lnTo>
                  <a:lnTo>
                    <a:pt x="979231" y="203526"/>
                  </a:lnTo>
                  <a:lnTo>
                    <a:pt x="1224039" y="169722"/>
                  </a:lnTo>
                  <a:lnTo>
                    <a:pt x="1468847" y="130766"/>
                  </a:lnTo>
                  <a:lnTo>
                    <a:pt x="1713655" y="90092"/>
                  </a:lnTo>
                  <a:lnTo>
                    <a:pt x="1958463" y="45896"/>
                  </a:lnTo>
                  <a:lnTo>
                    <a:pt x="2203271" y="0"/>
                  </a:lnTo>
                  <a:lnTo>
                    <a:pt x="2203271" y="2744525"/>
                  </a:lnTo>
                  <a:lnTo>
                    <a:pt x="1958463" y="2744525"/>
                  </a:lnTo>
                  <a:lnTo>
                    <a:pt x="1713655" y="2744525"/>
                  </a:lnTo>
                  <a:lnTo>
                    <a:pt x="1468847" y="2744525"/>
                  </a:lnTo>
                  <a:lnTo>
                    <a:pt x="1224039" y="2744525"/>
                  </a:lnTo>
                  <a:lnTo>
                    <a:pt x="979231" y="2744525"/>
                  </a:lnTo>
                  <a:lnTo>
                    <a:pt x="734423" y="2744525"/>
                  </a:lnTo>
                  <a:lnTo>
                    <a:pt x="489615" y="2744525"/>
                  </a:lnTo>
                  <a:lnTo>
                    <a:pt x="244807" y="2744525"/>
                  </a:lnTo>
                  <a:lnTo>
                    <a:pt x="0" y="2744525"/>
                  </a:lnTo>
                  <a:close/>
                </a:path>
              </a:pathLst>
            </a:custGeom>
            <a:solidFill>
              <a:srgbClr val="A02226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6596153" y="3778164"/>
              <a:ext cx="2203271" cy="351131"/>
            </a:xfrm>
            <a:custGeom>
              <a:avLst/>
              <a:gdLst/>
              <a:ahLst/>
              <a:cxnLst/>
              <a:rect l="0" t="0" r="0" b="0"/>
              <a:pathLst>
                <a:path w="2203271" h="351131">
                  <a:moveTo>
                    <a:pt x="0" y="351131"/>
                  </a:moveTo>
                  <a:lnTo>
                    <a:pt x="244807" y="305657"/>
                  </a:lnTo>
                  <a:lnTo>
                    <a:pt x="489615" y="276020"/>
                  </a:lnTo>
                  <a:lnTo>
                    <a:pt x="734423" y="241944"/>
                  </a:lnTo>
                  <a:lnTo>
                    <a:pt x="979231" y="203526"/>
                  </a:lnTo>
                  <a:lnTo>
                    <a:pt x="1224039" y="169722"/>
                  </a:lnTo>
                  <a:lnTo>
                    <a:pt x="1468847" y="130766"/>
                  </a:lnTo>
                  <a:lnTo>
                    <a:pt x="1713655" y="90092"/>
                  </a:lnTo>
                  <a:lnTo>
                    <a:pt x="1958463" y="45896"/>
                  </a:lnTo>
                  <a:lnTo>
                    <a:pt x="2203271" y="0"/>
                  </a:lnTo>
                </a:path>
              </a:pathLst>
            </a:custGeom>
            <a:ln w="18970" cap="rnd">
              <a:solidFill>
                <a:srgbClr val="A0222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1"/>
            <p:cNvSpPr/>
            <p:nvPr/>
          </p:nvSpPr>
          <p:spPr>
            <a:xfrm>
              <a:off x="1410033" y="4813701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2"/>
            <p:cNvSpPr/>
            <p:nvPr/>
          </p:nvSpPr>
          <p:spPr>
            <a:xfrm>
              <a:off x="6551001" y="4084144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3"/>
            <p:cNvSpPr/>
            <p:nvPr/>
          </p:nvSpPr>
          <p:spPr>
            <a:xfrm>
              <a:off x="8754273" y="3733012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4"/>
            <p:cNvSpPr/>
            <p:nvPr/>
          </p:nvSpPr>
          <p:spPr>
            <a:xfrm>
              <a:off x="1410033" y="3791741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5"/>
            <p:cNvSpPr/>
            <p:nvPr/>
          </p:nvSpPr>
          <p:spPr>
            <a:xfrm>
              <a:off x="6551001" y="2437218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6"/>
            <p:cNvSpPr/>
            <p:nvPr/>
          </p:nvSpPr>
          <p:spPr>
            <a:xfrm>
              <a:off x="8754273" y="1864982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7"/>
            <p:cNvSpPr/>
            <p:nvPr/>
          </p:nvSpPr>
          <p:spPr>
            <a:xfrm>
              <a:off x="1410033" y="3518313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28"/>
            <p:cNvSpPr/>
            <p:nvPr/>
          </p:nvSpPr>
          <p:spPr>
            <a:xfrm>
              <a:off x="6551001" y="2060227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29"/>
            <p:cNvSpPr/>
            <p:nvPr/>
          </p:nvSpPr>
          <p:spPr>
            <a:xfrm>
              <a:off x="8754273" y="1489782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g30"/>
            <p:cNvSpPr/>
            <p:nvPr/>
          </p:nvSpPr>
          <p:spPr>
            <a:xfrm>
              <a:off x="1274408" y="3172032"/>
              <a:ext cx="557400" cy="201105"/>
            </a:xfrm>
            <a:custGeom>
              <a:avLst/>
              <a:gdLst/>
              <a:ahLst/>
              <a:cxnLst/>
              <a:rect l="0" t="0" r="0" b="0"/>
              <a:pathLst>
                <a:path w="557400" h="201105">
                  <a:moveTo>
                    <a:pt x="27431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1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1"/>
            <p:cNvSpPr/>
            <p:nvPr/>
          </p:nvSpPr>
          <p:spPr>
            <a:xfrm>
              <a:off x="1292696" y="3186078"/>
              <a:ext cx="520824" cy="168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15Mt</a:t>
              </a:r>
            </a:p>
          </p:txBody>
        </p:sp>
        <p:sp>
          <p:nvSpPr>
            <p:cNvPr id="34" name="pg32"/>
            <p:cNvSpPr/>
            <p:nvPr/>
          </p:nvSpPr>
          <p:spPr>
            <a:xfrm>
              <a:off x="6415376" y="1713945"/>
              <a:ext cx="557400" cy="201105"/>
            </a:xfrm>
            <a:custGeom>
              <a:avLst/>
              <a:gdLst/>
              <a:ahLst/>
              <a:cxnLst/>
              <a:rect l="0" t="0" r="0" b="0"/>
              <a:pathLst>
                <a:path w="557400" h="201105">
                  <a:moveTo>
                    <a:pt x="27432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tx33"/>
            <p:cNvSpPr/>
            <p:nvPr/>
          </p:nvSpPr>
          <p:spPr>
            <a:xfrm>
              <a:off x="6433664" y="1728215"/>
              <a:ext cx="520824" cy="168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23Mt</a:t>
              </a:r>
            </a:p>
          </p:txBody>
        </p:sp>
        <p:sp>
          <p:nvSpPr>
            <p:cNvPr id="36" name="pg34"/>
            <p:cNvSpPr/>
            <p:nvPr/>
          </p:nvSpPr>
          <p:spPr>
            <a:xfrm>
              <a:off x="8618648" y="1143501"/>
              <a:ext cx="557400" cy="201105"/>
            </a:xfrm>
            <a:custGeom>
              <a:avLst/>
              <a:gdLst/>
              <a:ahLst/>
              <a:cxnLst/>
              <a:rect l="0" t="0" r="0" b="0"/>
              <a:pathLst>
                <a:path w="557400" h="201105">
                  <a:moveTo>
                    <a:pt x="27431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tx35"/>
            <p:cNvSpPr/>
            <p:nvPr/>
          </p:nvSpPr>
          <p:spPr>
            <a:xfrm>
              <a:off x="8636936" y="1157547"/>
              <a:ext cx="520824" cy="168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26Mt</a:t>
              </a:r>
            </a:p>
          </p:txBody>
        </p:sp>
        <p:sp>
          <p:nvSpPr>
            <p:cNvPr id="38" name="pg36"/>
            <p:cNvSpPr/>
            <p:nvPr/>
          </p:nvSpPr>
          <p:spPr>
            <a:xfrm>
              <a:off x="9044233" y="3735788"/>
              <a:ext cx="1980234" cy="201105"/>
            </a:xfrm>
            <a:custGeom>
              <a:avLst/>
              <a:gdLst/>
              <a:ahLst/>
              <a:cxnLst/>
              <a:rect l="0" t="0" r="0" b="0"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tx37"/>
            <p:cNvSpPr/>
            <p:nvPr/>
          </p:nvSpPr>
          <p:spPr>
            <a:xfrm>
              <a:off x="9062521" y="3748829"/>
              <a:ext cx="1943658" cy="169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9044233" y="1867757"/>
              <a:ext cx="1357611" cy="201105"/>
            </a:xfrm>
            <a:custGeom>
              <a:avLst/>
              <a:gdLst/>
              <a:ahLst/>
              <a:cxnLst/>
              <a:rect l="0" t="0" r="0" b="0"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tx39"/>
            <p:cNvSpPr/>
            <p:nvPr/>
          </p:nvSpPr>
          <p:spPr>
            <a:xfrm>
              <a:off x="9062521" y="1835258"/>
              <a:ext cx="1321035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42" name="pg40"/>
            <p:cNvSpPr/>
            <p:nvPr/>
          </p:nvSpPr>
          <p:spPr>
            <a:xfrm>
              <a:off x="9044233" y="1492557"/>
              <a:ext cx="722710" cy="201105"/>
            </a:xfrm>
            <a:custGeom>
              <a:avLst/>
              <a:gdLst/>
              <a:ahLst/>
              <a:cxnLst/>
              <a:rect l="0" t="0" r="0" b="0"/>
              <a:pathLst>
                <a:path w="722710" h="201105">
                  <a:moveTo>
                    <a:pt x="27431" y="201105"/>
                  </a:moveTo>
                  <a:lnTo>
                    <a:pt x="695278" y="201105"/>
                  </a:lnTo>
                  <a:lnTo>
                    <a:pt x="694174" y="201083"/>
                  </a:lnTo>
                  <a:lnTo>
                    <a:pt x="698585" y="200905"/>
                  </a:lnTo>
                  <a:lnTo>
                    <a:pt x="702910" y="200022"/>
                  </a:lnTo>
                  <a:lnTo>
                    <a:pt x="707038" y="198456"/>
                  </a:lnTo>
                  <a:lnTo>
                    <a:pt x="710862" y="196249"/>
                  </a:lnTo>
                  <a:lnTo>
                    <a:pt x="714281" y="193457"/>
                  </a:lnTo>
                  <a:lnTo>
                    <a:pt x="717209" y="190153"/>
                  </a:lnTo>
                  <a:lnTo>
                    <a:pt x="719568" y="186421"/>
                  </a:lnTo>
                  <a:lnTo>
                    <a:pt x="721299" y="182360"/>
                  </a:lnTo>
                  <a:lnTo>
                    <a:pt x="722355" y="178073"/>
                  </a:lnTo>
                  <a:lnTo>
                    <a:pt x="722710" y="173673"/>
                  </a:lnTo>
                  <a:lnTo>
                    <a:pt x="722710" y="27432"/>
                  </a:lnTo>
                  <a:lnTo>
                    <a:pt x="722355" y="23031"/>
                  </a:lnTo>
                  <a:lnTo>
                    <a:pt x="721299" y="18745"/>
                  </a:lnTo>
                  <a:lnTo>
                    <a:pt x="719568" y="14683"/>
                  </a:lnTo>
                  <a:lnTo>
                    <a:pt x="717209" y="10952"/>
                  </a:lnTo>
                  <a:lnTo>
                    <a:pt x="714281" y="7647"/>
                  </a:lnTo>
                  <a:lnTo>
                    <a:pt x="710862" y="4855"/>
                  </a:lnTo>
                  <a:lnTo>
                    <a:pt x="707038" y="2648"/>
                  </a:lnTo>
                  <a:lnTo>
                    <a:pt x="702910" y="1083"/>
                  </a:lnTo>
                  <a:lnTo>
                    <a:pt x="698585" y="200"/>
                  </a:lnTo>
                  <a:lnTo>
                    <a:pt x="6952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tx41"/>
            <p:cNvSpPr/>
            <p:nvPr/>
          </p:nvSpPr>
          <p:spPr>
            <a:xfrm>
              <a:off x="9062521" y="1506715"/>
              <a:ext cx="686134" cy="1686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Buses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980755" y="6440481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53618" y="4501277"/>
              <a:ext cx="25427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853618" y="2561515"/>
              <a:ext cx="254272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7" name="pl45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gdLst/>
              <a:ahLst/>
              <a:cxnLst/>
              <a:rect l="0" t="0" r="0" b="0"/>
              <a:pathLst>
                <a:path w="10187684">
                  <a:moveTo>
                    <a:pt x="0" y="0"/>
                  </a:moveTo>
                  <a:lnTo>
                    <a:pt x="10187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6"/>
            <p:cNvSpPr/>
            <p:nvPr/>
          </p:nvSpPr>
          <p:spPr>
            <a:xfrm>
              <a:off x="1455185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7"/>
            <p:cNvSpPr/>
            <p:nvPr/>
          </p:nvSpPr>
          <p:spPr>
            <a:xfrm>
              <a:off x="3903265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8"/>
            <p:cNvSpPr/>
            <p:nvPr/>
          </p:nvSpPr>
          <p:spPr>
            <a:xfrm>
              <a:off x="6351345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9"/>
            <p:cNvSpPr/>
            <p:nvPr/>
          </p:nvSpPr>
          <p:spPr>
            <a:xfrm>
              <a:off x="8799425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50"/>
            <p:cNvSpPr/>
            <p:nvPr/>
          </p:nvSpPr>
          <p:spPr>
            <a:xfrm>
              <a:off x="1200912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3648992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097072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8545152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</p:grp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52EAC79-05C5-4045-8B4C-746AA8D72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Annual greenhouse gas emissions (Mt CO2e) from heavy duty vehicles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7C05DF34-4C6E-9D4D-8FD1-65FD998E6998}"/>
              </a:ext>
            </a:extLst>
          </p:cNvPr>
          <p:cNvSpPr txBox="1">
            <a:spLocks/>
          </p:cNvSpPr>
          <p:nvPr/>
        </p:nvSpPr>
        <p:spPr bwMode="auto">
          <a:xfrm>
            <a:off x="864000" y="165709"/>
            <a:ext cx="9035374" cy="60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2203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84406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26609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68812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kern="0" dirty="0"/>
              <a:t>Emissions from heavy vehicles are forecast to rise between now and 2030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1790" y="1328056"/>
            <a:ext cx="10656000" cy="5529943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210377" y="1109887"/>
              <a:ext cx="10187684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gdLst/>
              <a:ahLst/>
              <a:cxnLst/>
              <a:rect l="0" t="0" r="0" b="0"/>
              <a:pathLst>
                <a:path w="10187684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210377" y="4856187"/>
              <a:ext cx="10187684" cy="0"/>
            </a:xfrm>
            <a:custGeom>
              <a:avLst/>
              <a:gdLst/>
              <a:ahLst/>
              <a:cxnLst/>
              <a:rect l="0" t="0" r="0" b="0"/>
              <a:pathLst>
                <a:path w="10187684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210377" y="3189684"/>
              <a:ext cx="10187684" cy="0"/>
            </a:xfrm>
            <a:custGeom>
              <a:avLst/>
              <a:gdLst/>
              <a:ahLst/>
              <a:cxnLst/>
              <a:rect l="0" t="0" r="0" b="0"/>
              <a:pathLst>
                <a:path w="10187684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210377" y="1523180"/>
              <a:ext cx="10187684" cy="0"/>
            </a:xfrm>
            <a:custGeom>
              <a:avLst/>
              <a:gdLst/>
              <a:ahLst/>
              <a:cxnLst/>
              <a:rect l="0" t="0" r="0" b="0"/>
              <a:pathLst>
                <a:path w="10187684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5655391" y="1856481"/>
              <a:ext cx="4158238" cy="856582"/>
            </a:xfrm>
            <a:custGeom>
              <a:avLst/>
              <a:gdLst/>
              <a:ahLst/>
              <a:cxnLst/>
              <a:rect l="0" t="0" r="0" b="0"/>
              <a:pathLst>
                <a:path w="4158238" h="856582">
                  <a:moveTo>
                    <a:pt x="0" y="856582"/>
                  </a:moveTo>
                  <a:lnTo>
                    <a:pt x="4158238" y="0"/>
                  </a:lnTo>
                </a:path>
              </a:pathLst>
            </a:custGeom>
            <a:ln w="28575" cap="flat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1210377" y="2713064"/>
              <a:ext cx="4445013" cy="1973139"/>
            </a:xfrm>
            <a:custGeom>
              <a:avLst/>
              <a:gdLst/>
              <a:ahLst/>
              <a:cxnLst/>
              <a:rect l="0" t="0" r="0" b="0"/>
              <a:pathLst>
                <a:path w="4445013" h="1973139">
                  <a:moveTo>
                    <a:pt x="0" y="1914812"/>
                  </a:moveTo>
                  <a:lnTo>
                    <a:pt x="143387" y="1973139"/>
                  </a:lnTo>
                  <a:lnTo>
                    <a:pt x="286775" y="1953141"/>
                  </a:lnTo>
                  <a:lnTo>
                    <a:pt x="430162" y="1869816"/>
                  </a:lnTo>
                  <a:lnTo>
                    <a:pt x="573550" y="1781491"/>
                  </a:lnTo>
                  <a:lnTo>
                    <a:pt x="716937" y="1644838"/>
                  </a:lnTo>
                  <a:lnTo>
                    <a:pt x="860325" y="1529849"/>
                  </a:lnTo>
                  <a:lnTo>
                    <a:pt x="1003712" y="1409861"/>
                  </a:lnTo>
                  <a:lnTo>
                    <a:pt x="1147100" y="1318204"/>
                  </a:lnTo>
                  <a:lnTo>
                    <a:pt x="1290487" y="1326536"/>
                  </a:lnTo>
                  <a:lnTo>
                    <a:pt x="1433875" y="1266542"/>
                  </a:lnTo>
                  <a:lnTo>
                    <a:pt x="1577262" y="1353200"/>
                  </a:lnTo>
                  <a:lnTo>
                    <a:pt x="1720650" y="1209881"/>
                  </a:lnTo>
                  <a:lnTo>
                    <a:pt x="1864038" y="1131555"/>
                  </a:lnTo>
                  <a:lnTo>
                    <a:pt x="2007425" y="1071561"/>
                  </a:lnTo>
                  <a:lnTo>
                    <a:pt x="2150813" y="976570"/>
                  </a:lnTo>
                  <a:lnTo>
                    <a:pt x="2294200" y="868248"/>
                  </a:lnTo>
                  <a:lnTo>
                    <a:pt x="2437588" y="683266"/>
                  </a:lnTo>
                  <a:lnTo>
                    <a:pt x="2580975" y="708263"/>
                  </a:lnTo>
                  <a:lnTo>
                    <a:pt x="2724363" y="723262"/>
                  </a:lnTo>
                  <a:lnTo>
                    <a:pt x="2867750" y="728261"/>
                  </a:lnTo>
                  <a:lnTo>
                    <a:pt x="3011138" y="544946"/>
                  </a:lnTo>
                  <a:lnTo>
                    <a:pt x="3154525" y="389961"/>
                  </a:lnTo>
                  <a:lnTo>
                    <a:pt x="3297913" y="341633"/>
                  </a:lnTo>
                  <a:lnTo>
                    <a:pt x="3441300" y="198313"/>
                  </a:lnTo>
                  <a:lnTo>
                    <a:pt x="3584688" y="214978"/>
                  </a:lnTo>
                  <a:lnTo>
                    <a:pt x="3728076" y="241642"/>
                  </a:lnTo>
                  <a:lnTo>
                    <a:pt x="3871463" y="299970"/>
                  </a:lnTo>
                  <a:lnTo>
                    <a:pt x="4014851" y="191647"/>
                  </a:lnTo>
                  <a:lnTo>
                    <a:pt x="4158238" y="104989"/>
                  </a:lnTo>
                  <a:lnTo>
                    <a:pt x="4301626" y="76659"/>
                  </a:lnTo>
                  <a:lnTo>
                    <a:pt x="4445013" y="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5655391" y="2713064"/>
              <a:ext cx="4158238" cy="1309871"/>
            </a:xfrm>
            <a:custGeom>
              <a:avLst/>
              <a:gdLst/>
              <a:ahLst/>
              <a:cxnLst/>
              <a:rect l="0" t="0" r="0" b="0"/>
              <a:pathLst>
                <a:path w="4158238" h="1309871">
                  <a:moveTo>
                    <a:pt x="0" y="0"/>
                  </a:moveTo>
                  <a:lnTo>
                    <a:pt x="4158238" y="1309871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5655391" y="2713064"/>
              <a:ext cx="4158238" cy="3809626"/>
            </a:xfrm>
            <a:custGeom>
              <a:avLst/>
              <a:gdLst/>
              <a:ahLst/>
              <a:cxnLst/>
              <a:rect l="0" t="0" r="0" b="0"/>
              <a:pathLst>
                <a:path w="4158238" h="3809626">
                  <a:moveTo>
                    <a:pt x="0" y="0"/>
                  </a:moveTo>
                  <a:lnTo>
                    <a:pt x="4158238" y="3809626"/>
                  </a:lnTo>
                  <a:lnTo>
                    <a:pt x="4158238" y="3809626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4"/>
            <p:cNvSpPr/>
            <p:nvPr/>
          </p:nvSpPr>
          <p:spPr>
            <a:xfrm>
              <a:off x="9754927" y="6463988"/>
              <a:ext cx="117405" cy="117405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5"/>
            <p:cNvSpPr/>
            <p:nvPr/>
          </p:nvSpPr>
          <p:spPr>
            <a:xfrm>
              <a:off x="9754927" y="1797778"/>
              <a:ext cx="117405" cy="117405"/>
            </a:xfrm>
            <a:prstGeom prst="ellipse">
              <a:avLst/>
            </a:prstGeom>
            <a:solidFill>
              <a:srgbClr val="D4582A">
                <a:alpha val="100000"/>
              </a:srgbClr>
            </a:solidFill>
            <a:ln w="9000" cap="rnd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6"/>
            <p:cNvSpPr/>
            <p:nvPr/>
          </p:nvSpPr>
          <p:spPr>
            <a:xfrm>
              <a:off x="9754927" y="3964233"/>
              <a:ext cx="117405" cy="117405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5655391" y="1109887"/>
              <a:ext cx="0" cy="5412802"/>
            </a:xfrm>
            <a:custGeom>
              <a:avLst/>
              <a:gdLst/>
              <a:ahLst/>
              <a:cxnLst/>
              <a:rect l="0" t="0" r="0" b="0"/>
              <a:pathLst>
                <a:path h="5412802">
                  <a:moveTo>
                    <a:pt x="0" y="54128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tx18"/>
            <p:cNvSpPr/>
            <p:nvPr/>
          </p:nvSpPr>
          <p:spPr>
            <a:xfrm>
              <a:off x="9957017" y="1735037"/>
              <a:ext cx="711807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$700m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9957017" y="3901491"/>
              <a:ext cx="711807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$375m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9957017" y="6234596"/>
              <a:ext cx="457534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$0m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1542872" y="2566127"/>
              <a:ext cx="504570" cy="1218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Actual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2093313" y="2565401"/>
              <a:ext cx="807522" cy="1226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1542872" y="2775566"/>
              <a:ext cx="587604" cy="1219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doubled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2176346" y="2775647"/>
              <a:ext cx="624203" cy="1218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between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1542872" y="2988230"/>
              <a:ext cx="367283" cy="1188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956025" y="2985167"/>
              <a:ext cx="275462" cy="1218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and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2277357" y="2988069"/>
              <a:ext cx="367283" cy="1189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2021</a:t>
              </a:r>
            </a:p>
          </p:txBody>
        </p:sp>
        <p:sp>
          <p:nvSpPr>
            <p:cNvPr id="30" name="pg28"/>
            <p:cNvSpPr/>
            <p:nvPr/>
          </p:nvSpPr>
          <p:spPr>
            <a:xfrm>
              <a:off x="6228941" y="1190268"/>
              <a:ext cx="1596445" cy="665825"/>
            </a:xfrm>
            <a:custGeom>
              <a:avLst/>
              <a:gdLst/>
              <a:ahLst/>
              <a:cxnLst/>
              <a:rect l="0" t="0" r="0" b="0"/>
              <a:pathLst>
                <a:path w="1596445" h="665825">
                  <a:moveTo>
                    <a:pt x="27432" y="665825"/>
                  </a:moveTo>
                  <a:lnTo>
                    <a:pt x="1569013" y="665825"/>
                  </a:lnTo>
                  <a:lnTo>
                    <a:pt x="1567909" y="665803"/>
                  </a:lnTo>
                  <a:lnTo>
                    <a:pt x="1572320" y="665625"/>
                  </a:lnTo>
                  <a:lnTo>
                    <a:pt x="1576645" y="664742"/>
                  </a:lnTo>
                  <a:lnTo>
                    <a:pt x="1580773" y="663177"/>
                  </a:lnTo>
                  <a:lnTo>
                    <a:pt x="1584596" y="660969"/>
                  </a:lnTo>
                  <a:lnTo>
                    <a:pt x="1588016" y="658177"/>
                  </a:lnTo>
                  <a:lnTo>
                    <a:pt x="1590944" y="654873"/>
                  </a:lnTo>
                  <a:lnTo>
                    <a:pt x="1593303" y="651141"/>
                  </a:lnTo>
                  <a:lnTo>
                    <a:pt x="1595034" y="647080"/>
                  </a:lnTo>
                  <a:lnTo>
                    <a:pt x="1596090" y="642793"/>
                  </a:lnTo>
                  <a:lnTo>
                    <a:pt x="1596445" y="638393"/>
                  </a:lnTo>
                  <a:lnTo>
                    <a:pt x="1596445" y="27432"/>
                  </a:lnTo>
                  <a:lnTo>
                    <a:pt x="1596090" y="23031"/>
                  </a:lnTo>
                  <a:lnTo>
                    <a:pt x="1595034" y="18745"/>
                  </a:lnTo>
                  <a:lnTo>
                    <a:pt x="1593303" y="14683"/>
                  </a:lnTo>
                  <a:lnTo>
                    <a:pt x="1590944" y="10952"/>
                  </a:lnTo>
                  <a:lnTo>
                    <a:pt x="1588016" y="7647"/>
                  </a:lnTo>
                  <a:lnTo>
                    <a:pt x="1584596" y="4855"/>
                  </a:lnTo>
                  <a:lnTo>
                    <a:pt x="1580773" y="2648"/>
                  </a:lnTo>
                  <a:lnTo>
                    <a:pt x="1576645" y="1083"/>
                  </a:lnTo>
                  <a:lnTo>
                    <a:pt x="1572320" y="200"/>
                  </a:lnTo>
                  <a:lnTo>
                    <a:pt x="156901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638393"/>
                  </a:lnTo>
                  <a:lnTo>
                    <a:pt x="88" y="636186"/>
                  </a:lnTo>
                  <a:lnTo>
                    <a:pt x="88" y="640600"/>
                  </a:lnTo>
                  <a:lnTo>
                    <a:pt x="797" y="644958"/>
                  </a:lnTo>
                  <a:lnTo>
                    <a:pt x="2195" y="649145"/>
                  </a:lnTo>
                  <a:lnTo>
                    <a:pt x="4246" y="653055"/>
                  </a:lnTo>
                  <a:lnTo>
                    <a:pt x="6898" y="656584"/>
                  </a:lnTo>
                  <a:lnTo>
                    <a:pt x="10082" y="659642"/>
                  </a:lnTo>
                  <a:lnTo>
                    <a:pt x="13716" y="662150"/>
                  </a:lnTo>
                  <a:lnTo>
                    <a:pt x="17704" y="664042"/>
                  </a:lnTo>
                  <a:lnTo>
                    <a:pt x="21944" y="665271"/>
                  </a:lnTo>
                  <a:lnTo>
                    <a:pt x="26327" y="665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tx29"/>
            <p:cNvSpPr/>
            <p:nvPr/>
          </p:nvSpPr>
          <p:spPr>
            <a:xfrm>
              <a:off x="6274661" y="1233650"/>
              <a:ext cx="100849" cy="1211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421380" y="1232199"/>
              <a:ext cx="807522" cy="1226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7274773" y="1201807"/>
              <a:ext cx="376311" cy="1530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keep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6274661" y="1408828"/>
              <a:ext cx="449510" cy="1555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rising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815911" y="1440912"/>
              <a:ext cx="486351" cy="123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offsets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7348133" y="1442364"/>
              <a:ext cx="394692" cy="1219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could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6274661" y="1660106"/>
              <a:ext cx="302790" cy="1137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6623322" y="1626732"/>
              <a:ext cx="504812" cy="1471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$700m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174004" y="1650997"/>
              <a:ext cx="238621" cy="1228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per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7458495" y="1650029"/>
              <a:ext cx="321171" cy="1238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</a:t>
              </a:r>
            </a:p>
          </p:txBody>
        </p:sp>
        <p:sp>
          <p:nvSpPr>
            <p:cNvPr id="41" name="pg39"/>
            <p:cNvSpPr/>
            <p:nvPr/>
          </p:nvSpPr>
          <p:spPr>
            <a:xfrm>
              <a:off x="8953304" y="2940096"/>
              <a:ext cx="1403694" cy="665825"/>
            </a:xfrm>
            <a:custGeom>
              <a:avLst/>
              <a:gdLst/>
              <a:ahLst/>
              <a:cxnLst/>
              <a:rect l="0" t="0" r="0" b="0"/>
              <a:pathLst>
                <a:path w="1403694" h="665825">
                  <a:moveTo>
                    <a:pt x="27431" y="665825"/>
                  </a:moveTo>
                  <a:lnTo>
                    <a:pt x="1376262" y="665825"/>
                  </a:lnTo>
                  <a:lnTo>
                    <a:pt x="1375158" y="665803"/>
                  </a:lnTo>
                  <a:lnTo>
                    <a:pt x="1379569" y="665625"/>
                  </a:lnTo>
                  <a:lnTo>
                    <a:pt x="1383894" y="664742"/>
                  </a:lnTo>
                  <a:lnTo>
                    <a:pt x="1388022" y="663177"/>
                  </a:lnTo>
                  <a:lnTo>
                    <a:pt x="1391845" y="660969"/>
                  </a:lnTo>
                  <a:lnTo>
                    <a:pt x="1395265" y="658177"/>
                  </a:lnTo>
                  <a:lnTo>
                    <a:pt x="1398193" y="654873"/>
                  </a:lnTo>
                  <a:lnTo>
                    <a:pt x="1400552" y="651141"/>
                  </a:lnTo>
                  <a:lnTo>
                    <a:pt x="1402283" y="647080"/>
                  </a:lnTo>
                  <a:lnTo>
                    <a:pt x="1403339" y="642793"/>
                  </a:lnTo>
                  <a:lnTo>
                    <a:pt x="1403694" y="638393"/>
                  </a:lnTo>
                  <a:lnTo>
                    <a:pt x="1403694" y="27432"/>
                  </a:lnTo>
                  <a:lnTo>
                    <a:pt x="1403339" y="23031"/>
                  </a:lnTo>
                  <a:lnTo>
                    <a:pt x="1402283" y="18745"/>
                  </a:lnTo>
                  <a:lnTo>
                    <a:pt x="1400552" y="14683"/>
                  </a:lnTo>
                  <a:lnTo>
                    <a:pt x="1398193" y="10952"/>
                  </a:lnTo>
                  <a:lnTo>
                    <a:pt x="1395265" y="7647"/>
                  </a:lnTo>
                  <a:lnTo>
                    <a:pt x="1391845" y="4855"/>
                  </a:lnTo>
                  <a:lnTo>
                    <a:pt x="1388022" y="2648"/>
                  </a:lnTo>
                  <a:lnTo>
                    <a:pt x="1383894" y="1083"/>
                  </a:lnTo>
                  <a:lnTo>
                    <a:pt x="1379569" y="200"/>
                  </a:lnTo>
                  <a:lnTo>
                    <a:pt x="137626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638393"/>
                  </a:lnTo>
                  <a:lnTo>
                    <a:pt x="88" y="636186"/>
                  </a:lnTo>
                  <a:lnTo>
                    <a:pt x="88" y="640600"/>
                  </a:lnTo>
                  <a:lnTo>
                    <a:pt x="797" y="644958"/>
                  </a:lnTo>
                  <a:lnTo>
                    <a:pt x="2195" y="649145"/>
                  </a:lnTo>
                  <a:lnTo>
                    <a:pt x="4246" y="653055"/>
                  </a:lnTo>
                  <a:lnTo>
                    <a:pt x="6898" y="656584"/>
                  </a:lnTo>
                  <a:lnTo>
                    <a:pt x="10082" y="659642"/>
                  </a:lnTo>
                  <a:lnTo>
                    <a:pt x="13716" y="662150"/>
                  </a:lnTo>
                  <a:lnTo>
                    <a:pt x="17704" y="664042"/>
                  </a:lnTo>
                  <a:lnTo>
                    <a:pt x="21944" y="665271"/>
                  </a:lnTo>
                  <a:lnTo>
                    <a:pt x="26327" y="665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tx40"/>
            <p:cNvSpPr/>
            <p:nvPr/>
          </p:nvSpPr>
          <p:spPr>
            <a:xfrm>
              <a:off x="8999024" y="2983478"/>
              <a:ext cx="100849" cy="1211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9145744" y="2982027"/>
              <a:ext cx="807522" cy="1226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9999137" y="2981866"/>
              <a:ext cx="238540" cy="1227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fall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999024" y="3190741"/>
              <a:ext cx="486351" cy="123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offsets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9531246" y="3192192"/>
              <a:ext cx="431372" cy="1219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would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10008488" y="3200415"/>
              <a:ext cx="302790" cy="1137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8999024" y="3400664"/>
              <a:ext cx="192670" cy="1230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far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9237564" y="3401954"/>
              <a:ext cx="293600" cy="1217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less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980755" y="6440481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53618" y="4773978"/>
              <a:ext cx="25427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853618" y="3106917"/>
              <a:ext cx="254272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3618" y="1440748"/>
              <a:ext cx="254272" cy="164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gdLst/>
              <a:ahLst/>
              <a:cxnLst/>
              <a:rect l="0" t="0" r="0" b="0"/>
              <a:pathLst>
                <a:path w="10187684">
                  <a:moveTo>
                    <a:pt x="0" y="0"/>
                  </a:moveTo>
                  <a:lnTo>
                    <a:pt x="10187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3"/>
            <p:cNvSpPr/>
            <p:nvPr/>
          </p:nvSpPr>
          <p:spPr>
            <a:xfrm>
              <a:off x="1210377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4"/>
            <p:cNvSpPr/>
            <p:nvPr/>
          </p:nvSpPr>
          <p:spPr>
            <a:xfrm>
              <a:off x="4078128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5"/>
            <p:cNvSpPr/>
            <p:nvPr/>
          </p:nvSpPr>
          <p:spPr>
            <a:xfrm>
              <a:off x="6945878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6"/>
            <p:cNvSpPr/>
            <p:nvPr/>
          </p:nvSpPr>
          <p:spPr>
            <a:xfrm>
              <a:off x="9813629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tx57"/>
            <p:cNvSpPr/>
            <p:nvPr/>
          </p:nvSpPr>
          <p:spPr>
            <a:xfrm>
              <a:off x="956104" y="6624618"/>
              <a:ext cx="508545" cy="16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3823855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6691606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9559356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2050</a:t>
              </a:r>
            </a:p>
          </p:txBody>
        </p:sp>
      </p:grp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C9AB2BF1-958A-454D-B129-FCBE1776E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Annual greenhouse gas emissions (Mt CO2e) from heavy duty vehicles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882C3E83-AB0C-BB48-A4F8-6E736675909C}"/>
              </a:ext>
            </a:extLst>
          </p:cNvPr>
          <p:cNvSpPr txBox="1">
            <a:spLocks/>
          </p:cNvSpPr>
          <p:nvPr/>
        </p:nvSpPr>
        <p:spPr bwMode="auto">
          <a:xfrm>
            <a:off x="864000" y="165709"/>
            <a:ext cx="9035374" cy="60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2203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84406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26609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68812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kern="0" dirty="0"/>
              <a:t>Any emissions not abated by 2050 must be offset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1790" y="1262742"/>
            <a:ext cx="10656000" cy="5595257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210377" y="1109887"/>
              <a:ext cx="10187684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gdLst/>
              <a:ahLst/>
              <a:cxnLst/>
              <a:rect l="0" t="0" r="0" b="0"/>
              <a:pathLst>
                <a:path w="10187684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210377" y="4856187"/>
              <a:ext cx="10187684" cy="0"/>
            </a:xfrm>
            <a:custGeom>
              <a:avLst/>
              <a:gdLst/>
              <a:ahLst/>
              <a:cxnLst/>
              <a:rect l="0" t="0" r="0" b="0"/>
              <a:pathLst>
                <a:path w="10187684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210377" y="3189684"/>
              <a:ext cx="10187684" cy="0"/>
            </a:xfrm>
            <a:custGeom>
              <a:avLst/>
              <a:gdLst/>
              <a:ahLst/>
              <a:cxnLst/>
              <a:rect l="0" t="0" r="0" b="0"/>
              <a:pathLst>
                <a:path w="10187684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210377" y="1523180"/>
              <a:ext cx="10187684" cy="0"/>
            </a:xfrm>
            <a:custGeom>
              <a:avLst/>
              <a:gdLst/>
              <a:ahLst/>
              <a:cxnLst/>
              <a:rect l="0" t="0" r="0" b="0"/>
              <a:pathLst>
                <a:path w="10187684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0"/>
            <p:cNvSpPr/>
            <p:nvPr/>
          </p:nvSpPr>
          <p:spPr>
            <a:xfrm>
              <a:off x="5601620" y="2336440"/>
              <a:ext cx="3973029" cy="1840613"/>
            </a:xfrm>
            <a:custGeom>
              <a:avLst/>
              <a:gdLst/>
              <a:ahLst/>
              <a:cxnLst/>
              <a:rect l="0" t="0" r="0" b="0"/>
              <a:pathLst>
                <a:path w="3973029" h="1840613">
                  <a:moveTo>
                    <a:pt x="0" y="355334"/>
                  </a:moveTo>
                  <a:lnTo>
                    <a:pt x="209106" y="243141"/>
                  </a:lnTo>
                  <a:lnTo>
                    <a:pt x="418213" y="173267"/>
                  </a:lnTo>
                  <a:lnTo>
                    <a:pt x="627320" y="110811"/>
                  </a:lnTo>
                  <a:lnTo>
                    <a:pt x="836427" y="52879"/>
                  </a:lnTo>
                  <a:lnTo>
                    <a:pt x="1045534" y="24458"/>
                  </a:lnTo>
                  <a:lnTo>
                    <a:pt x="1254640" y="4903"/>
                  </a:lnTo>
                  <a:lnTo>
                    <a:pt x="1463747" y="0"/>
                  </a:lnTo>
                  <a:lnTo>
                    <a:pt x="1672854" y="8424"/>
                  </a:lnTo>
                  <a:lnTo>
                    <a:pt x="1881961" y="40844"/>
                  </a:lnTo>
                  <a:lnTo>
                    <a:pt x="2091068" y="97293"/>
                  </a:lnTo>
                  <a:lnTo>
                    <a:pt x="2300175" y="168348"/>
                  </a:lnTo>
                  <a:lnTo>
                    <a:pt x="2509281" y="223294"/>
                  </a:lnTo>
                  <a:lnTo>
                    <a:pt x="2718388" y="290653"/>
                  </a:lnTo>
                  <a:lnTo>
                    <a:pt x="2927495" y="458524"/>
                  </a:lnTo>
                  <a:lnTo>
                    <a:pt x="3136602" y="598549"/>
                  </a:lnTo>
                  <a:lnTo>
                    <a:pt x="3345709" y="704056"/>
                  </a:lnTo>
                  <a:lnTo>
                    <a:pt x="3554816" y="840903"/>
                  </a:lnTo>
                  <a:lnTo>
                    <a:pt x="3763922" y="984077"/>
                  </a:lnTo>
                  <a:lnTo>
                    <a:pt x="3973029" y="1124664"/>
                  </a:lnTo>
                  <a:lnTo>
                    <a:pt x="3973029" y="1840613"/>
                  </a:lnTo>
                  <a:lnTo>
                    <a:pt x="3763922" y="1699871"/>
                  </a:lnTo>
                  <a:lnTo>
                    <a:pt x="3554816" y="1553728"/>
                  </a:lnTo>
                  <a:lnTo>
                    <a:pt x="3345709" y="1407785"/>
                  </a:lnTo>
                  <a:lnTo>
                    <a:pt x="3136602" y="1283635"/>
                  </a:lnTo>
                  <a:lnTo>
                    <a:pt x="2927495" y="1126744"/>
                  </a:lnTo>
                  <a:lnTo>
                    <a:pt x="2718388" y="942739"/>
                  </a:lnTo>
                  <a:lnTo>
                    <a:pt x="2509281" y="838950"/>
                  </a:lnTo>
                  <a:lnTo>
                    <a:pt x="2300175" y="741786"/>
                  </a:lnTo>
                  <a:lnTo>
                    <a:pt x="2091068" y="628449"/>
                  </a:lnTo>
                  <a:lnTo>
                    <a:pt x="1881961" y="527184"/>
                  </a:lnTo>
                  <a:lnTo>
                    <a:pt x="1672854" y="445250"/>
                  </a:lnTo>
                  <a:lnTo>
                    <a:pt x="1463747" y="383510"/>
                  </a:lnTo>
                  <a:lnTo>
                    <a:pt x="1254640" y="336825"/>
                  </a:lnTo>
                  <a:lnTo>
                    <a:pt x="1045534" y="308961"/>
                  </a:lnTo>
                  <a:lnTo>
                    <a:pt x="836427" y="295091"/>
                  </a:lnTo>
                  <a:lnTo>
                    <a:pt x="627320" y="301789"/>
                  </a:lnTo>
                  <a:lnTo>
                    <a:pt x="418213" y="321241"/>
                  </a:lnTo>
                  <a:lnTo>
                    <a:pt x="209106" y="343075"/>
                  </a:lnTo>
                  <a:lnTo>
                    <a:pt x="0" y="374342"/>
                  </a:lnTo>
                  <a:close/>
                </a:path>
              </a:pathLst>
            </a:custGeom>
            <a:solidFill>
              <a:srgbClr val="FFC35A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5601620" y="2336440"/>
              <a:ext cx="3973029" cy="1124664"/>
            </a:xfrm>
            <a:custGeom>
              <a:avLst/>
              <a:gdLst/>
              <a:ahLst/>
              <a:cxnLst/>
              <a:rect l="0" t="0" r="0" b="0"/>
              <a:pathLst>
                <a:path w="3973029" h="1124664">
                  <a:moveTo>
                    <a:pt x="0" y="355334"/>
                  </a:moveTo>
                  <a:lnTo>
                    <a:pt x="209106" y="243141"/>
                  </a:lnTo>
                  <a:lnTo>
                    <a:pt x="418213" y="173267"/>
                  </a:lnTo>
                  <a:lnTo>
                    <a:pt x="627320" y="110811"/>
                  </a:lnTo>
                  <a:lnTo>
                    <a:pt x="836427" y="52879"/>
                  </a:lnTo>
                  <a:lnTo>
                    <a:pt x="1045534" y="24458"/>
                  </a:lnTo>
                  <a:lnTo>
                    <a:pt x="1254640" y="4903"/>
                  </a:lnTo>
                  <a:lnTo>
                    <a:pt x="1463747" y="0"/>
                  </a:lnTo>
                  <a:lnTo>
                    <a:pt x="1672854" y="8424"/>
                  </a:lnTo>
                  <a:lnTo>
                    <a:pt x="1881961" y="40844"/>
                  </a:lnTo>
                  <a:lnTo>
                    <a:pt x="2091068" y="97293"/>
                  </a:lnTo>
                  <a:lnTo>
                    <a:pt x="2300175" y="168348"/>
                  </a:lnTo>
                  <a:lnTo>
                    <a:pt x="2509281" y="223294"/>
                  </a:lnTo>
                  <a:lnTo>
                    <a:pt x="2718388" y="290653"/>
                  </a:lnTo>
                  <a:lnTo>
                    <a:pt x="2927495" y="458524"/>
                  </a:lnTo>
                  <a:lnTo>
                    <a:pt x="3136602" y="598549"/>
                  </a:lnTo>
                  <a:lnTo>
                    <a:pt x="3345709" y="704056"/>
                  </a:lnTo>
                  <a:lnTo>
                    <a:pt x="3554816" y="840903"/>
                  </a:lnTo>
                  <a:lnTo>
                    <a:pt x="3763922" y="984077"/>
                  </a:lnTo>
                  <a:lnTo>
                    <a:pt x="3973029" y="112466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5601620" y="2631531"/>
              <a:ext cx="3973029" cy="1545521"/>
            </a:xfrm>
            <a:custGeom>
              <a:avLst/>
              <a:gdLst/>
              <a:ahLst/>
              <a:cxnLst/>
              <a:rect l="0" t="0" r="0" b="0"/>
              <a:pathLst>
                <a:path w="3973029" h="1545521">
                  <a:moveTo>
                    <a:pt x="3973029" y="1545521"/>
                  </a:moveTo>
                  <a:lnTo>
                    <a:pt x="3763922" y="1404779"/>
                  </a:lnTo>
                  <a:lnTo>
                    <a:pt x="3554816" y="1258637"/>
                  </a:lnTo>
                  <a:lnTo>
                    <a:pt x="3345709" y="1112694"/>
                  </a:lnTo>
                  <a:lnTo>
                    <a:pt x="3136602" y="988544"/>
                  </a:lnTo>
                  <a:lnTo>
                    <a:pt x="2927495" y="831653"/>
                  </a:lnTo>
                  <a:lnTo>
                    <a:pt x="2718388" y="647647"/>
                  </a:lnTo>
                  <a:lnTo>
                    <a:pt x="2509281" y="543858"/>
                  </a:lnTo>
                  <a:lnTo>
                    <a:pt x="2300175" y="446695"/>
                  </a:lnTo>
                  <a:lnTo>
                    <a:pt x="2091068" y="333358"/>
                  </a:lnTo>
                  <a:lnTo>
                    <a:pt x="1881961" y="232092"/>
                  </a:lnTo>
                  <a:lnTo>
                    <a:pt x="1672854" y="150159"/>
                  </a:lnTo>
                  <a:lnTo>
                    <a:pt x="1463747" y="88419"/>
                  </a:lnTo>
                  <a:lnTo>
                    <a:pt x="1254640" y="41734"/>
                  </a:lnTo>
                  <a:lnTo>
                    <a:pt x="1045534" y="13870"/>
                  </a:lnTo>
                  <a:lnTo>
                    <a:pt x="836427" y="0"/>
                  </a:lnTo>
                  <a:lnTo>
                    <a:pt x="627320" y="6698"/>
                  </a:lnTo>
                  <a:lnTo>
                    <a:pt x="418213" y="26150"/>
                  </a:lnTo>
                  <a:lnTo>
                    <a:pt x="209106" y="47984"/>
                  </a:lnTo>
                  <a:lnTo>
                    <a:pt x="0" y="7925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5" name="pg13"/>
            <p:cNvSpPr/>
            <p:nvPr/>
          </p:nvSpPr>
          <p:spPr>
            <a:xfrm>
              <a:off x="5601620" y="2061802"/>
              <a:ext cx="3973029" cy="1705388"/>
            </a:xfrm>
            <a:custGeom>
              <a:avLst/>
              <a:gdLst/>
              <a:ahLst/>
              <a:cxnLst/>
              <a:rect l="0" t="0" r="0" b="0"/>
              <a:pathLst>
                <a:path w="3973029" h="1705388">
                  <a:moveTo>
                    <a:pt x="0" y="629972"/>
                  </a:moveTo>
                  <a:lnTo>
                    <a:pt x="209106" y="517779"/>
                  </a:lnTo>
                  <a:lnTo>
                    <a:pt x="418213" y="447905"/>
                  </a:lnTo>
                  <a:lnTo>
                    <a:pt x="627320" y="379415"/>
                  </a:lnTo>
                  <a:lnTo>
                    <a:pt x="836427" y="301898"/>
                  </a:lnTo>
                  <a:lnTo>
                    <a:pt x="1045534" y="239273"/>
                  </a:lnTo>
                  <a:lnTo>
                    <a:pt x="1254640" y="172361"/>
                  </a:lnTo>
                  <a:lnTo>
                    <a:pt x="1463747" y="108873"/>
                  </a:lnTo>
                  <a:lnTo>
                    <a:pt x="1672854" y="50003"/>
                  </a:lnTo>
                  <a:lnTo>
                    <a:pt x="1881961" y="10701"/>
                  </a:lnTo>
                  <a:lnTo>
                    <a:pt x="2091068" y="0"/>
                  </a:lnTo>
                  <a:lnTo>
                    <a:pt x="2300175" y="14237"/>
                  </a:lnTo>
                  <a:lnTo>
                    <a:pt x="2509281" y="22717"/>
                  </a:lnTo>
                  <a:lnTo>
                    <a:pt x="2718388" y="53689"/>
                  </a:lnTo>
                  <a:lnTo>
                    <a:pt x="2927495" y="194651"/>
                  </a:lnTo>
                  <a:lnTo>
                    <a:pt x="3136602" y="317162"/>
                  </a:lnTo>
                  <a:lnTo>
                    <a:pt x="3345709" y="414800"/>
                  </a:lnTo>
                  <a:lnTo>
                    <a:pt x="3554816" y="552699"/>
                  </a:lnTo>
                  <a:lnTo>
                    <a:pt x="3763922" y="705764"/>
                  </a:lnTo>
                  <a:lnTo>
                    <a:pt x="3973029" y="864338"/>
                  </a:lnTo>
                  <a:lnTo>
                    <a:pt x="3973029" y="1705388"/>
                  </a:lnTo>
                  <a:lnTo>
                    <a:pt x="3763922" y="1545161"/>
                  </a:lnTo>
                  <a:lnTo>
                    <a:pt x="3554816" y="1385455"/>
                  </a:lnTo>
                  <a:lnTo>
                    <a:pt x="3345709" y="1232489"/>
                  </a:lnTo>
                  <a:lnTo>
                    <a:pt x="3136602" y="1108424"/>
                  </a:lnTo>
                  <a:lnTo>
                    <a:pt x="2927495" y="959403"/>
                  </a:lnTo>
                  <a:lnTo>
                    <a:pt x="2718388" y="791412"/>
                  </a:lnTo>
                  <a:lnTo>
                    <a:pt x="2509281" y="712199"/>
                  </a:lnTo>
                  <a:lnTo>
                    <a:pt x="2300175" y="648867"/>
                  </a:lnTo>
                  <a:lnTo>
                    <a:pt x="2091068" y="579469"/>
                  </a:lnTo>
                  <a:lnTo>
                    <a:pt x="1881961" y="532798"/>
                  </a:lnTo>
                  <a:lnTo>
                    <a:pt x="1672854" y="511197"/>
                  </a:lnTo>
                  <a:lnTo>
                    <a:pt x="1463747" y="507569"/>
                  </a:lnTo>
                  <a:lnTo>
                    <a:pt x="1254640" y="512792"/>
                  </a:lnTo>
                  <a:lnTo>
                    <a:pt x="1045534" y="527866"/>
                  </a:lnTo>
                  <a:lnTo>
                    <a:pt x="836427" y="545611"/>
                  </a:lnTo>
                  <a:lnTo>
                    <a:pt x="627320" y="570676"/>
                  </a:lnTo>
                  <a:lnTo>
                    <a:pt x="418213" y="595880"/>
                  </a:lnTo>
                  <a:lnTo>
                    <a:pt x="209106" y="617713"/>
                  </a:lnTo>
                  <a:lnTo>
                    <a:pt x="0" y="648980"/>
                  </a:lnTo>
                  <a:close/>
                </a:path>
              </a:pathLst>
            </a:custGeom>
            <a:solidFill>
              <a:srgbClr val="A02226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5601620" y="2061802"/>
              <a:ext cx="3973029" cy="864338"/>
            </a:xfrm>
            <a:custGeom>
              <a:avLst/>
              <a:gdLst/>
              <a:ahLst/>
              <a:cxnLst/>
              <a:rect l="0" t="0" r="0" b="0"/>
              <a:pathLst>
                <a:path w="3973029" h="864338">
                  <a:moveTo>
                    <a:pt x="0" y="629972"/>
                  </a:moveTo>
                  <a:lnTo>
                    <a:pt x="209106" y="517779"/>
                  </a:lnTo>
                  <a:lnTo>
                    <a:pt x="418213" y="447905"/>
                  </a:lnTo>
                  <a:lnTo>
                    <a:pt x="627320" y="379415"/>
                  </a:lnTo>
                  <a:lnTo>
                    <a:pt x="836427" y="301898"/>
                  </a:lnTo>
                  <a:lnTo>
                    <a:pt x="1045534" y="239273"/>
                  </a:lnTo>
                  <a:lnTo>
                    <a:pt x="1254640" y="172361"/>
                  </a:lnTo>
                  <a:lnTo>
                    <a:pt x="1463747" y="108873"/>
                  </a:lnTo>
                  <a:lnTo>
                    <a:pt x="1672854" y="50003"/>
                  </a:lnTo>
                  <a:lnTo>
                    <a:pt x="1881961" y="10701"/>
                  </a:lnTo>
                  <a:lnTo>
                    <a:pt x="2091068" y="0"/>
                  </a:lnTo>
                  <a:lnTo>
                    <a:pt x="2300175" y="14237"/>
                  </a:lnTo>
                  <a:lnTo>
                    <a:pt x="2509281" y="22717"/>
                  </a:lnTo>
                  <a:lnTo>
                    <a:pt x="2718388" y="53689"/>
                  </a:lnTo>
                  <a:lnTo>
                    <a:pt x="2927495" y="194651"/>
                  </a:lnTo>
                  <a:lnTo>
                    <a:pt x="3136602" y="317162"/>
                  </a:lnTo>
                  <a:lnTo>
                    <a:pt x="3345709" y="414800"/>
                  </a:lnTo>
                  <a:lnTo>
                    <a:pt x="3554816" y="552699"/>
                  </a:lnTo>
                  <a:lnTo>
                    <a:pt x="3763922" y="705764"/>
                  </a:lnTo>
                  <a:lnTo>
                    <a:pt x="3973029" y="864338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5601620" y="2569371"/>
              <a:ext cx="3973029" cy="1197818"/>
            </a:xfrm>
            <a:custGeom>
              <a:avLst/>
              <a:gdLst/>
              <a:ahLst/>
              <a:cxnLst/>
              <a:rect l="0" t="0" r="0" b="0"/>
              <a:pathLst>
                <a:path w="3973029" h="1197818">
                  <a:moveTo>
                    <a:pt x="3973029" y="1197818"/>
                  </a:moveTo>
                  <a:lnTo>
                    <a:pt x="3763922" y="1037591"/>
                  </a:lnTo>
                  <a:lnTo>
                    <a:pt x="3554816" y="877885"/>
                  </a:lnTo>
                  <a:lnTo>
                    <a:pt x="3345709" y="724919"/>
                  </a:lnTo>
                  <a:lnTo>
                    <a:pt x="3136602" y="600854"/>
                  </a:lnTo>
                  <a:lnTo>
                    <a:pt x="2927495" y="451833"/>
                  </a:lnTo>
                  <a:lnTo>
                    <a:pt x="2718388" y="283842"/>
                  </a:lnTo>
                  <a:lnTo>
                    <a:pt x="2509281" y="204629"/>
                  </a:lnTo>
                  <a:lnTo>
                    <a:pt x="2300175" y="141297"/>
                  </a:lnTo>
                  <a:lnTo>
                    <a:pt x="2091068" y="71900"/>
                  </a:lnTo>
                  <a:lnTo>
                    <a:pt x="1881961" y="25228"/>
                  </a:lnTo>
                  <a:lnTo>
                    <a:pt x="1672854" y="3627"/>
                  </a:lnTo>
                  <a:lnTo>
                    <a:pt x="1463747" y="0"/>
                  </a:lnTo>
                  <a:lnTo>
                    <a:pt x="1254640" y="5222"/>
                  </a:lnTo>
                  <a:lnTo>
                    <a:pt x="1045534" y="20296"/>
                  </a:lnTo>
                  <a:lnTo>
                    <a:pt x="836427" y="38041"/>
                  </a:lnTo>
                  <a:lnTo>
                    <a:pt x="627320" y="63106"/>
                  </a:lnTo>
                  <a:lnTo>
                    <a:pt x="418213" y="88310"/>
                  </a:lnTo>
                  <a:lnTo>
                    <a:pt x="209106" y="110144"/>
                  </a:lnTo>
                  <a:lnTo>
                    <a:pt x="0" y="14141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8" name="pg16"/>
            <p:cNvSpPr/>
            <p:nvPr/>
          </p:nvSpPr>
          <p:spPr>
            <a:xfrm>
              <a:off x="5601620" y="2167917"/>
              <a:ext cx="3973029" cy="1018359"/>
            </a:xfrm>
            <a:custGeom>
              <a:avLst/>
              <a:gdLst/>
              <a:ahLst/>
              <a:cxnLst/>
              <a:rect l="0" t="0" r="0" b="0"/>
              <a:pathLst>
                <a:path w="3973029" h="1018359">
                  <a:moveTo>
                    <a:pt x="0" y="523857"/>
                  </a:moveTo>
                  <a:lnTo>
                    <a:pt x="209106" y="411664"/>
                  </a:lnTo>
                  <a:lnTo>
                    <a:pt x="418213" y="341790"/>
                  </a:lnTo>
                  <a:lnTo>
                    <a:pt x="627320" y="278754"/>
                  </a:lnTo>
                  <a:lnTo>
                    <a:pt x="836427" y="218286"/>
                  </a:lnTo>
                  <a:lnTo>
                    <a:pt x="1045534" y="183683"/>
                  </a:lnTo>
                  <a:lnTo>
                    <a:pt x="1254640" y="153704"/>
                  </a:lnTo>
                  <a:lnTo>
                    <a:pt x="1463747" y="131261"/>
                  </a:lnTo>
                  <a:lnTo>
                    <a:pt x="1672854" y="115555"/>
                  </a:lnTo>
                  <a:lnTo>
                    <a:pt x="1881961" y="110150"/>
                  </a:lnTo>
                  <a:lnTo>
                    <a:pt x="2091068" y="107485"/>
                  </a:lnTo>
                  <a:lnTo>
                    <a:pt x="2300175" y="98057"/>
                  </a:lnTo>
                  <a:lnTo>
                    <a:pt x="2509281" y="80689"/>
                  </a:lnTo>
                  <a:lnTo>
                    <a:pt x="2718388" y="61719"/>
                  </a:lnTo>
                  <a:lnTo>
                    <a:pt x="2927495" y="54815"/>
                  </a:lnTo>
                  <a:lnTo>
                    <a:pt x="3136602" y="43122"/>
                  </a:lnTo>
                  <a:lnTo>
                    <a:pt x="3345709" y="25482"/>
                  </a:lnTo>
                  <a:lnTo>
                    <a:pt x="3554816" y="13703"/>
                  </a:lnTo>
                  <a:lnTo>
                    <a:pt x="3763922" y="6275"/>
                  </a:lnTo>
                  <a:lnTo>
                    <a:pt x="3973029" y="0"/>
                  </a:lnTo>
                  <a:lnTo>
                    <a:pt x="3973029" y="1018359"/>
                  </a:lnTo>
                  <a:lnTo>
                    <a:pt x="3763922" y="978312"/>
                  </a:lnTo>
                  <a:lnTo>
                    <a:pt x="3554816" y="938698"/>
                  </a:lnTo>
                  <a:lnTo>
                    <a:pt x="3345709" y="900404"/>
                  </a:lnTo>
                  <a:lnTo>
                    <a:pt x="3136602" y="866449"/>
                  </a:lnTo>
                  <a:lnTo>
                    <a:pt x="2927495" y="825612"/>
                  </a:lnTo>
                  <a:lnTo>
                    <a:pt x="2718388" y="780335"/>
                  </a:lnTo>
                  <a:lnTo>
                    <a:pt x="2509281" y="744679"/>
                  </a:lnTo>
                  <a:lnTo>
                    <a:pt x="2300175" y="705579"/>
                  </a:lnTo>
                  <a:lnTo>
                    <a:pt x="2091068" y="659209"/>
                  </a:lnTo>
                  <a:lnTo>
                    <a:pt x="1881961" y="608130"/>
                  </a:lnTo>
                  <a:lnTo>
                    <a:pt x="1672854" y="558801"/>
                  </a:lnTo>
                  <a:lnTo>
                    <a:pt x="1463747" y="518185"/>
                  </a:lnTo>
                  <a:lnTo>
                    <a:pt x="1254640" y="487192"/>
                  </a:lnTo>
                  <a:lnTo>
                    <a:pt x="1045534" y="468822"/>
                  </a:lnTo>
                  <a:lnTo>
                    <a:pt x="836427" y="460680"/>
                  </a:lnTo>
                  <a:lnTo>
                    <a:pt x="627320" y="469760"/>
                  </a:lnTo>
                  <a:lnTo>
                    <a:pt x="418213" y="489765"/>
                  </a:lnTo>
                  <a:lnTo>
                    <a:pt x="209106" y="511598"/>
                  </a:lnTo>
                  <a:lnTo>
                    <a:pt x="0" y="542865"/>
                  </a:lnTo>
                  <a:close/>
                </a:path>
              </a:pathLst>
            </a:custGeom>
            <a:solidFill>
              <a:srgbClr val="F68B33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5601620" y="2167917"/>
              <a:ext cx="3973029" cy="523857"/>
            </a:xfrm>
            <a:custGeom>
              <a:avLst/>
              <a:gdLst/>
              <a:ahLst/>
              <a:cxnLst/>
              <a:rect l="0" t="0" r="0" b="0"/>
              <a:pathLst>
                <a:path w="3973029" h="523857">
                  <a:moveTo>
                    <a:pt x="0" y="523857"/>
                  </a:moveTo>
                  <a:lnTo>
                    <a:pt x="209106" y="411664"/>
                  </a:lnTo>
                  <a:lnTo>
                    <a:pt x="418213" y="341790"/>
                  </a:lnTo>
                  <a:lnTo>
                    <a:pt x="627320" y="278754"/>
                  </a:lnTo>
                  <a:lnTo>
                    <a:pt x="836427" y="218286"/>
                  </a:lnTo>
                  <a:lnTo>
                    <a:pt x="1045534" y="183683"/>
                  </a:lnTo>
                  <a:lnTo>
                    <a:pt x="1254640" y="153704"/>
                  </a:lnTo>
                  <a:lnTo>
                    <a:pt x="1463747" y="131261"/>
                  </a:lnTo>
                  <a:lnTo>
                    <a:pt x="1672854" y="115555"/>
                  </a:lnTo>
                  <a:lnTo>
                    <a:pt x="1881961" y="110150"/>
                  </a:lnTo>
                  <a:lnTo>
                    <a:pt x="2091068" y="107485"/>
                  </a:lnTo>
                  <a:lnTo>
                    <a:pt x="2300175" y="98057"/>
                  </a:lnTo>
                  <a:lnTo>
                    <a:pt x="2509281" y="80689"/>
                  </a:lnTo>
                  <a:lnTo>
                    <a:pt x="2718388" y="61719"/>
                  </a:lnTo>
                  <a:lnTo>
                    <a:pt x="2927495" y="54815"/>
                  </a:lnTo>
                  <a:lnTo>
                    <a:pt x="3136602" y="43122"/>
                  </a:lnTo>
                  <a:lnTo>
                    <a:pt x="3345709" y="25482"/>
                  </a:lnTo>
                  <a:lnTo>
                    <a:pt x="3554816" y="13703"/>
                  </a:lnTo>
                  <a:lnTo>
                    <a:pt x="3763922" y="6275"/>
                  </a:lnTo>
                  <a:lnTo>
                    <a:pt x="3973029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601620" y="2628597"/>
              <a:ext cx="3973029" cy="557678"/>
            </a:xfrm>
            <a:custGeom>
              <a:avLst/>
              <a:gdLst/>
              <a:ahLst/>
              <a:cxnLst/>
              <a:rect l="0" t="0" r="0" b="0"/>
              <a:pathLst>
                <a:path w="3973029" h="557678">
                  <a:moveTo>
                    <a:pt x="3973029" y="557678"/>
                  </a:moveTo>
                  <a:lnTo>
                    <a:pt x="3763922" y="517631"/>
                  </a:lnTo>
                  <a:lnTo>
                    <a:pt x="3554816" y="478017"/>
                  </a:lnTo>
                  <a:lnTo>
                    <a:pt x="3345709" y="439723"/>
                  </a:lnTo>
                  <a:lnTo>
                    <a:pt x="3136602" y="405769"/>
                  </a:lnTo>
                  <a:lnTo>
                    <a:pt x="2927495" y="364931"/>
                  </a:lnTo>
                  <a:lnTo>
                    <a:pt x="2718388" y="319655"/>
                  </a:lnTo>
                  <a:lnTo>
                    <a:pt x="2509281" y="283998"/>
                  </a:lnTo>
                  <a:lnTo>
                    <a:pt x="2300175" y="244898"/>
                  </a:lnTo>
                  <a:lnTo>
                    <a:pt x="2091068" y="198528"/>
                  </a:lnTo>
                  <a:lnTo>
                    <a:pt x="1881961" y="147449"/>
                  </a:lnTo>
                  <a:lnTo>
                    <a:pt x="1672854" y="98120"/>
                  </a:lnTo>
                  <a:lnTo>
                    <a:pt x="1463747" y="57504"/>
                  </a:lnTo>
                  <a:lnTo>
                    <a:pt x="1254640" y="26511"/>
                  </a:lnTo>
                  <a:lnTo>
                    <a:pt x="1045534" y="8141"/>
                  </a:lnTo>
                  <a:lnTo>
                    <a:pt x="836427" y="0"/>
                  </a:lnTo>
                  <a:lnTo>
                    <a:pt x="627320" y="9079"/>
                  </a:lnTo>
                  <a:lnTo>
                    <a:pt x="418213" y="29084"/>
                  </a:lnTo>
                  <a:lnTo>
                    <a:pt x="209106" y="50918"/>
                  </a:lnTo>
                  <a:lnTo>
                    <a:pt x="0" y="8218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" name="pg19"/>
            <p:cNvSpPr/>
            <p:nvPr/>
          </p:nvSpPr>
          <p:spPr>
            <a:xfrm>
              <a:off x="5601620" y="1227656"/>
              <a:ext cx="3973029" cy="1483126"/>
            </a:xfrm>
            <a:custGeom>
              <a:avLst/>
              <a:gdLst/>
              <a:ahLst/>
              <a:cxnLst/>
              <a:rect l="0" t="0" r="0" b="0"/>
              <a:pathLst>
                <a:path w="3973029" h="1483126">
                  <a:moveTo>
                    <a:pt x="0" y="1464118"/>
                  </a:moveTo>
                  <a:lnTo>
                    <a:pt x="209106" y="1351925"/>
                  </a:lnTo>
                  <a:lnTo>
                    <a:pt x="418213" y="1282051"/>
                  </a:lnTo>
                  <a:lnTo>
                    <a:pt x="627320" y="1212906"/>
                  </a:lnTo>
                  <a:lnTo>
                    <a:pt x="836427" y="1132407"/>
                  </a:lnTo>
                  <a:lnTo>
                    <a:pt x="1045534" y="1062213"/>
                  </a:lnTo>
                  <a:lnTo>
                    <a:pt x="1254640" y="981680"/>
                  </a:lnTo>
                  <a:lnTo>
                    <a:pt x="1463747" y="893972"/>
                  </a:lnTo>
                  <a:lnTo>
                    <a:pt x="1672854" y="799051"/>
                  </a:lnTo>
                  <a:lnTo>
                    <a:pt x="1881961" y="703434"/>
                  </a:lnTo>
                  <a:lnTo>
                    <a:pt x="2091068" y="609367"/>
                  </a:lnTo>
                  <a:lnTo>
                    <a:pt x="2300175" y="514824"/>
                  </a:lnTo>
                  <a:lnTo>
                    <a:pt x="2509281" y="419253"/>
                  </a:lnTo>
                  <a:lnTo>
                    <a:pt x="2718388" y="329395"/>
                  </a:lnTo>
                  <a:lnTo>
                    <a:pt x="2927495" y="259021"/>
                  </a:lnTo>
                  <a:lnTo>
                    <a:pt x="3136602" y="191163"/>
                  </a:lnTo>
                  <a:lnTo>
                    <a:pt x="3345709" y="125063"/>
                  </a:lnTo>
                  <a:lnTo>
                    <a:pt x="3554816" y="72271"/>
                  </a:lnTo>
                  <a:lnTo>
                    <a:pt x="3763922" y="31813"/>
                  </a:lnTo>
                  <a:lnTo>
                    <a:pt x="3973029" y="0"/>
                  </a:lnTo>
                  <a:lnTo>
                    <a:pt x="3973029" y="1238238"/>
                  </a:lnTo>
                  <a:lnTo>
                    <a:pt x="3763922" y="1208321"/>
                  </a:lnTo>
                  <a:lnTo>
                    <a:pt x="3554816" y="1185137"/>
                  </a:lnTo>
                  <a:lnTo>
                    <a:pt x="3345709" y="1169881"/>
                  </a:lnTo>
                  <a:lnTo>
                    <a:pt x="3136602" y="1165769"/>
                  </a:lnTo>
                  <a:lnTo>
                    <a:pt x="2927495" y="1161761"/>
                  </a:lnTo>
                  <a:lnTo>
                    <a:pt x="2718388" y="1160596"/>
                  </a:lnTo>
                  <a:lnTo>
                    <a:pt x="2509281" y="1176719"/>
                  </a:lnTo>
                  <a:lnTo>
                    <a:pt x="2300175" y="1197060"/>
                  </a:lnTo>
                  <a:lnTo>
                    <a:pt x="2091068" y="1218035"/>
                  </a:lnTo>
                  <a:lnTo>
                    <a:pt x="1881961" y="1242121"/>
                  </a:lnTo>
                  <a:lnTo>
                    <a:pt x="1672854" y="1269143"/>
                  </a:lnTo>
                  <a:lnTo>
                    <a:pt x="1463747" y="1297162"/>
                  </a:lnTo>
                  <a:lnTo>
                    <a:pt x="1254640" y="1324081"/>
                  </a:lnTo>
                  <a:lnTo>
                    <a:pt x="1045534" y="1351572"/>
                  </a:lnTo>
                  <a:lnTo>
                    <a:pt x="836427" y="1376333"/>
                  </a:lnTo>
                  <a:lnTo>
                    <a:pt x="627320" y="1404198"/>
                  </a:lnTo>
                  <a:lnTo>
                    <a:pt x="418213" y="1430025"/>
                  </a:lnTo>
                  <a:lnTo>
                    <a:pt x="209106" y="1451859"/>
                  </a:lnTo>
                  <a:lnTo>
                    <a:pt x="0" y="1483126"/>
                  </a:lnTo>
                  <a:close/>
                </a:path>
              </a:pathLst>
            </a:custGeom>
            <a:solidFill>
              <a:srgbClr val="621214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5601620" y="1227656"/>
              <a:ext cx="3973029" cy="1464118"/>
            </a:xfrm>
            <a:custGeom>
              <a:avLst/>
              <a:gdLst/>
              <a:ahLst/>
              <a:cxnLst/>
              <a:rect l="0" t="0" r="0" b="0"/>
              <a:pathLst>
                <a:path w="3973029" h="1464118">
                  <a:moveTo>
                    <a:pt x="0" y="1464118"/>
                  </a:moveTo>
                  <a:lnTo>
                    <a:pt x="209106" y="1351925"/>
                  </a:lnTo>
                  <a:lnTo>
                    <a:pt x="418213" y="1282051"/>
                  </a:lnTo>
                  <a:lnTo>
                    <a:pt x="627320" y="1212906"/>
                  </a:lnTo>
                  <a:lnTo>
                    <a:pt x="836427" y="1132407"/>
                  </a:lnTo>
                  <a:lnTo>
                    <a:pt x="1045534" y="1062213"/>
                  </a:lnTo>
                  <a:lnTo>
                    <a:pt x="1254640" y="981680"/>
                  </a:lnTo>
                  <a:lnTo>
                    <a:pt x="1463747" y="893972"/>
                  </a:lnTo>
                  <a:lnTo>
                    <a:pt x="1672854" y="799051"/>
                  </a:lnTo>
                  <a:lnTo>
                    <a:pt x="1881961" y="703434"/>
                  </a:lnTo>
                  <a:lnTo>
                    <a:pt x="2091068" y="609367"/>
                  </a:lnTo>
                  <a:lnTo>
                    <a:pt x="2300175" y="514824"/>
                  </a:lnTo>
                  <a:lnTo>
                    <a:pt x="2509281" y="419253"/>
                  </a:lnTo>
                  <a:lnTo>
                    <a:pt x="2718388" y="329395"/>
                  </a:lnTo>
                  <a:lnTo>
                    <a:pt x="2927495" y="259021"/>
                  </a:lnTo>
                  <a:lnTo>
                    <a:pt x="3136602" y="191163"/>
                  </a:lnTo>
                  <a:lnTo>
                    <a:pt x="3345709" y="125063"/>
                  </a:lnTo>
                  <a:lnTo>
                    <a:pt x="3554816" y="72271"/>
                  </a:lnTo>
                  <a:lnTo>
                    <a:pt x="3763922" y="31813"/>
                  </a:lnTo>
                  <a:lnTo>
                    <a:pt x="3973029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5601620" y="2388252"/>
              <a:ext cx="3973029" cy="322530"/>
            </a:xfrm>
            <a:custGeom>
              <a:avLst/>
              <a:gdLst/>
              <a:ahLst/>
              <a:cxnLst/>
              <a:rect l="0" t="0" r="0" b="0"/>
              <a:pathLst>
                <a:path w="3973029" h="322530">
                  <a:moveTo>
                    <a:pt x="3973029" y="77642"/>
                  </a:moveTo>
                  <a:lnTo>
                    <a:pt x="3763922" y="47725"/>
                  </a:lnTo>
                  <a:lnTo>
                    <a:pt x="3554816" y="24540"/>
                  </a:lnTo>
                  <a:lnTo>
                    <a:pt x="3345709" y="9285"/>
                  </a:lnTo>
                  <a:lnTo>
                    <a:pt x="3136602" y="5172"/>
                  </a:lnTo>
                  <a:lnTo>
                    <a:pt x="2927495" y="1164"/>
                  </a:lnTo>
                  <a:lnTo>
                    <a:pt x="2718388" y="0"/>
                  </a:lnTo>
                  <a:lnTo>
                    <a:pt x="2509281" y="16122"/>
                  </a:lnTo>
                  <a:lnTo>
                    <a:pt x="2300175" y="36463"/>
                  </a:lnTo>
                  <a:lnTo>
                    <a:pt x="2091068" y="57439"/>
                  </a:lnTo>
                  <a:lnTo>
                    <a:pt x="1881961" y="81524"/>
                  </a:lnTo>
                  <a:lnTo>
                    <a:pt x="1672854" y="108547"/>
                  </a:lnTo>
                  <a:lnTo>
                    <a:pt x="1463747" y="136565"/>
                  </a:lnTo>
                  <a:lnTo>
                    <a:pt x="1254640" y="163485"/>
                  </a:lnTo>
                  <a:lnTo>
                    <a:pt x="1045534" y="190975"/>
                  </a:lnTo>
                  <a:lnTo>
                    <a:pt x="836427" y="215736"/>
                  </a:lnTo>
                  <a:lnTo>
                    <a:pt x="627320" y="243602"/>
                  </a:lnTo>
                  <a:lnTo>
                    <a:pt x="418213" y="269429"/>
                  </a:lnTo>
                  <a:lnTo>
                    <a:pt x="209106" y="291263"/>
                  </a:lnTo>
                  <a:lnTo>
                    <a:pt x="0" y="32253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5601620" y="2505177"/>
              <a:ext cx="3973029" cy="1336460"/>
            </a:xfrm>
            <a:custGeom>
              <a:avLst/>
              <a:gdLst/>
              <a:ahLst/>
              <a:cxnLst/>
              <a:rect l="0" t="0" r="0" b="0"/>
              <a:pathLst>
                <a:path w="3973029" h="1336460">
                  <a:moveTo>
                    <a:pt x="0" y="196095"/>
                  </a:moveTo>
                  <a:lnTo>
                    <a:pt x="209106" y="124465"/>
                  </a:lnTo>
                  <a:lnTo>
                    <a:pt x="418213" y="78913"/>
                  </a:lnTo>
                  <a:lnTo>
                    <a:pt x="627320" y="38353"/>
                  </a:lnTo>
                  <a:lnTo>
                    <a:pt x="836427" y="6641"/>
                  </a:lnTo>
                  <a:lnTo>
                    <a:pt x="1045534" y="0"/>
                  </a:lnTo>
                  <a:lnTo>
                    <a:pt x="1254640" y="4997"/>
                  </a:lnTo>
                  <a:lnTo>
                    <a:pt x="1463747" y="26975"/>
                  </a:lnTo>
                  <a:lnTo>
                    <a:pt x="1672854" y="63386"/>
                  </a:lnTo>
                  <a:lnTo>
                    <a:pt x="1881961" y="122028"/>
                  </a:lnTo>
                  <a:lnTo>
                    <a:pt x="2091068" y="202455"/>
                  </a:lnTo>
                  <a:lnTo>
                    <a:pt x="2300175" y="296369"/>
                  </a:lnTo>
                  <a:lnTo>
                    <a:pt x="2509281" y="374297"/>
                  </a:lnTo>
                  <a:lnTo>
                    <a:pt x="2718388" y="461741"/>
                  </a:lnTo>
                  <a:lnTo>
                    <a:pt x="2927495" y="639215"/>
                  </a:lnTo>
                  <a:lnTo>
                    <a:pt x="3136602" y="789284"/>
                  </a:lnTo>
                  <a:lnTo>
                    <a:pt x="3345709" y="905790"/>
                  </a:lnTo>
                  <a:lnTo>
                    <a:pt x="3554816" y="1048658"/>
                  </a:lnTo>
                  <a:lnTo>
                    <a:pt x="3763922" y="1194595"/>
                  </a:lnTo>
                  <a:lnTo>
                    <a:pt x="3973029" y="1336460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5601620" y="2340799"/>
              <a:ext cx="3973029" cy="1032366"/>
            </a:xfrm>
            <a:custGeom>
              <a:avLst/>
              <a:gdLst/>
              <a:ahLst/>
              <a:cxnLst/>
              <a:rect l="0" t="0" r="0" b="0"/>
              <a:pathLst>
                <a:path w="3973029" h="1032366">
                  <a:moveTo>
                    <a:pt x="0" y="360473"/>
                  </a:moveTo>
                  <a:lnTo>
                    <a:pt x="209106" y="288843"/>
                  </a:lnTo>
                  <a:lnTo>
                    <a:pt x="418213" y="243291"/>
                  </a:lnTo>
                  <a:lnTo>
                    <a:pt x="627320" y="196839"/>
                  </a:lnTo>
                  <a:lnTo>
                    <a:pt x="836427" y="146158"/>
                  </a:lnTo>
                  <a:lnTo>
                    <a:pt x="1045534" y="106628"/>
                  </a:lnTo>
                  <a:lnTo>
                    <a:pt x="1254640" y="66522"/>
                  </a:lnTo>
                  <a:lnTo>
                    <a:pt x="1463747" y="33338"/>
                  </a:lnTo>
                  <a:lnTo>
                    <a:pt x="1672854" y="7183"/>
                  </a:lnTo>
                  <a:lnTo>
                    <a:pt x="1881961" y="0"/>
                  </a:lnTo>
                  <a:lnTo>
                    <a:pt x="2091068" y="19815"/>
                  </a:lnTo>
                  <a:lnTo>
                    <a:pt x="2300175" y="63665"/>
                  </a:lnTo>
                  <a:lnTo>
                    <a:pt x="2509281" y="101801"/>
                  </a:lnTo>
                  <a:lnTo>
                    <a:pt x="2718388" y="159146"/>
                  </a:lnTo>
                  <a:lnTo>
                    <a:pt x="2927495" y="315560"/>
                  </a:lnTo>
                  <a:lnTo>
                    <a:pt x="3136602" y="453348"/>
                  </a:lnTo>
                  <a:lnTo>
                    <a:pt x="3345709" y="566267"/>
                  </a:lnTo>
                  <a:lnTo>
                    <a:pt x="3554816" y="713537"/>
                  </a:lnTo>
                  <a:lnTo>
                    <a:pt x="3763922" y="871512"/>
                  </a:lnTo>
                  <a:lnTo>
                    <a:pt x="3973029" y="1032366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5601620" y="2491248"/>
              <a:ext cx="3973029" cy="217934"/>
            </a:xfrm>
            <a:custGeom>
              <a:avLst/>
              <a:gdLst/>
              <a:ahLst/>
              <a:cxnLst/>
              <a:rect l="0" t="0" r="0" b="0"/>
              <a:pathLst>
                <a:path w="3973029" h="217934">
                  <a:moveTo>
                    <a:pt x="0" y="210024"/>
                  </a:moveTo>
                  <a:lnTo>
                    <a:pt x="209106" y="138394"/>
                  </a:lnTo>
                  <a:lnTo>
                    <a:pt x="418213" y="92842"/>
                  </a:lnTo>
                  <a:lnTo>
                    <a:pt x="627320" y="51715"/>
                  </a:lnTo>
                  <a:lnTo>
                    <a:pt x="836427" y="17545"/>
                  </a:lnTo>
                  <a:lnTo>
                    <a:pt x="1045534" y="4952"/>
                  </a:lnTo>
                  <a:lnTo>
                    <a:pt x="1254640" y="0"/>
                  </a:lnTo>
                  <a:lnTo>
                    <a:pt x="1463747" y="5384"/>
                  </a:lnTo>
                  <a:lnTo>
                    <a:pt x="1672854" y="19209"/>
                  </a:lnTo>
                  <a:lnTo>
                    <a:pt x="1881961" y="42721"/>
                  </a:lnTo>
                  <a:lnTo>
                    <a:pt x="2091068" y="68659"/>
                  </a:lnTo>
                  <a:lnTo>
                    <a:pt x="2300175" y="89121"/>
                  </a:lnTo>
                  <a:lnTo>
                    <a:pt x="2509281" y="102199"/>
                  </a:lnTo>
                  <a:lnTo>
                    <a:pt x="2718388" y="112884"/>
                  </a:lnTo>
                  <a:lnTo>
                    <a:pt x="2927495" y="134551"/>
                  </a:lnTo>
                  <a:lnTo>
                    <a:pt x="3136602" y="151799"/>
                  </a:lnTo>
                  <a:lnTo>
                    <a:pt x="3345709" y="162744"/>
                  </a:lnTo>
                  <a:lnTo>
                    <a:pt x="3554816" y="178925"/>
                  </a:lnTo>
                  <a:lnTo>
                    <a:pt x="3763922" y="197966"/>
                  </a:lnTo>
                  <a:lnTo>
                    <a:pt x="3973029" y="217934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5601620" y="1882829"/>
              <a:ext cx="3973029" cy="818443"/>
            </a:xfrm>
            <a:custGeom>
              <a:avLst/>
              <a:gdLst/>
              <a:ahLst/>
              <a:cxnLst/>
              <a:rect l="0" t="0" r="0" b="0"/>
              <a:pathLst>
                <a:path w="3973029" h="818443">
                  <a:moveTo>
                    <a:pt x="0" y="818443"/>
                  </a:moveTo>
                  <a:lnTo>
                    <a:pt x="209106" y="746813"/>
                  </a:lnTo>
                  <a:lnTo>
                    <a:pt x="418213" y="701261"/>
                  </a:lnTo>
                  <a:lnTo>
                    <a:pt x="627320" y="654170"/>
                  </a:lnTo>
                  <a:lnTo>
                    <a:pt x="836427" y="600598"/>
                  </a:lnTo>
                  <a:lnTo>
                    <a:pt x="1045534" y="553780"/>
                  </a:lnTo>
                  <a:lnTo>
                    <a:pt x="1254640" y="500667"/>
                  </a:lnTo>
                  <a:lnTo>
                    <a:pt x="1463747" y="444554"/>
                  </a:lnTo>
                  <a:lnTo>
                    <a:pt x="1672854" y="384611"/>
                  </a:lnTo>
                  <a:lnTo>
                    <a:pt x="1881961" y="325082"/>
                  </a:lnTo>
                  <a:lnTo>
                    <a:pt x="2091068" y="268063"/>
                  </a:lnTo>
                  <a:lnTo>
                    <a:pt x="2300175" y="212712"/>
                  </a:lnTo>
                  <a:lnTo>
                    <a:pt x="2509281" y="157468"/>
                  </a:lnTo>
                  <a:lnTo>
                    <a:pt x="2718388" y="107390"/>
                  </a:lnTo>
                  <a:lnTo>
                    <a:pt x="2927495" y="75911"/>
                  </a:lnTo>
                  <a:lnTo>
                    <a:pt x="3136602" y="47375"/>
                  </a:lnTo>
                  <a:lnTo>
                    <a:pt x="3345709" y="19924"/>
                  </a:lnTo>
                  <a:lnTo>
                    <a:pt x="3554816" y="4879"/>
                  </a:lnTo>
                  <a:lnTo>
                    <a:pt x="3763922" y="0"/>
                  </a:lnTo>
                  <a:lnTo>
                    <a:pt x="3973029" y="2960"/>
                  </a:lnTo>
                </a:path>
              </a:pathLst>
            </a:custGeom>
            <a:ln w="28575" cap="flat">
              <a:solidFill>
                <a:srgbClr val="621214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6"/>
            <p:cNvSpPr/>
            <p:nvPr/>
          </p:nvSpPr>
          <p:spPr>
            <a:xfrm>
              <a:off x="1210377" y="2713064"/>
              <a:ext cx="4391243" cy="1353200"/>
            </a:xfrm>
            <a:custGeom>
              <a:avLst/>
              <a:gdLst/>
              <a:ahLst/>
              <a:cxnLst/>
              <a:rect l="0" t="0" r="0" b="0"/>
              <a:pathLst>
                <a:path w="4391243" h="1353200">
                  <a:moveTo>
                    <a:pt x="0" y="1266542"/>
                  </a:moveTo>
                  <a:lnTo>
                    <a:pt x="209106" y="1353200"/>
                  </a:lnTo>
                  <a:lnTo>
                    <a:pt x="418213" y="1209881"/>
                  </a:lnTo>
                  <a:lnTo>
                    <a:pt x="627320" y="1131555"/>
                  </a:lnTo>
                  <a:lnTo>
                    <a:pt x="836427" y="1071561"/>
                  </a:lnTo>
                  <a:lnTo>
                    <a:pt x="1045534" y="976570"/>
                  </a:lnTo>
                  <a:lnTo>
                    <a:pt x="1254640" y="868248"/>
                  </a:lnTo>
                  <a:lnTo>
                    <a:pt x="1463747" y="683266"/>
                  </a:lnTo>
                  <a:lnTo>
                    <a:pt x="1672854" y="708263"/>
                  </a:lnTo>
                  <a:lnTo>
                    <a:pt x="1881961" y="723262"/>
                  </a:lnTo>
                  <a:lnTo>
                    <a:pt x="2091068" y="728261"/>
                  </a:lnTo>
                  <a:lnTo>
                    <a:pt x="2300175" y="544946"/>
                  </a:lnTo>
                  <a:lnTo>
                    <a:pt x="2509281" y="389961"/>
                  </a:lnTo>
                  <a:lnTo>
                    <a:pt x="2718388" y="341633"/>
                  </a:lnTo>
                  <a:lnTo>
                    <a:pt x="2927495" y="198313"/>
                  </a:lnTo>
                  <a:lnTo>
                    <a:pt x="3136602" y="214978"/>
                  </a:lnTo>
                  <a:lnTo>
                    <a:pt x="3345709" y="241642"/>
                  </a:lnTo>
                  <a:lnTo>
                    <a:pt x="3554816" y="299970"/>
                  </a:lnTo>
                  <a:lnTo>
                    <a:pt x="3763922" y="191647"/>
                  </a:lnTo>
                  <a:lnTo>
                    <a:pt x="3973029" y="104989"/>
                  </a:lnTo>
                  <a:lnTo>
                    <a:pt x="4182136" y="76659"/>
                  </a:lnTo>
                  <a:lnTo>
                    <a:pt x="4391243" y="0"/>
                  </a:lnTo>
                </a:path>
              </a:pathLst>
            </a:custGeom>
            <a:ln w="285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7"/>
            <p:cNvSpPr/>
            <p:nvPr/>
          </p:nvSpPr>
          <p:spPr>
            <a:xfrm>
              <a:off x="9679203" y="1643290"/>
              <a:ext cx="728709" cy="1208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Forecast 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9679203" y="1878413"/>
              <a:ext cx="801611" cy="1217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510552" y="2543668"/>
              <a:ext cx="746874" cy="1217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Historical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679203" y="3261664"/>
              <a:ext cx="910766" cy="153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ZEV targets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9679203" y="2560386"/>
              <a:ext cx="965183" cy="153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Technology 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9679203" y="2829280"/>
              <a:ext cx="783286" cy="1207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standards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738223" y="3976914"/>
              <a:ext cx="1794003" cy="153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Technology standards 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8738223" y="4212918"/>
              <a:ext cx="1052010" cy="153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+ ZEV targets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980755" y="6440481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853618" y="4773978"/>
              <a:ext cx="25427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853618" y="3106917"/>
              <a:ext cx="254272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853618" y="1440748"/>
              <a:ext cx="254272" cy="164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41" name="pl39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gdLst/>
              <a:ahLst/>
              <a:cxnLst/>
              <a:rect l="0" t="0" r="0" b="0"/>
              <a:pathLst>
                <a:path w="10187684">
                  <a:moveTo>
                    <a:pt x="0" y="0"/>
                  </a:moveTo>
                  <a:lnTo>
                    <a:pt x="10187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0"/>
            <p:cNvSpPr/>
            <p:nvPr/>
          </p:nvSpPr>
          <p:spPr>
            <a:xfrm>
              <a:off x="1210377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1"/>
            <p:cNvSpPr/>
            <p:nvPr/>
          </p:nvSpPr>
          <p:spPr>
            <a:xfrm>
              <a:off x="5392513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2"/>
            <p:cNvSpPr/>
            <p:nvPr/>
          </p:nvSpPr>
          <p:spPr>
            <a:xfrm>
              <a:off x="9574650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tx43"/>
            <p:cNvSpPr/>
            <p:nvPr/>
          </p:nvSpPr>
          <p:spPr>
            <a:xfrm>
              <a:off x="956104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5138241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9320377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DDCB2B3-4BB6-C848-84F7-BD1ADC3CB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Annual greenhouse gas emissions (Mt CO2e) from heavy duty vehicles under proposed policy scenarios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B71ECDDA-03BE-C147-9FDA-6B02DAA7AC33}"/>
              </a:ext>
            </a:extLst>
          </p:cNvPr>
          <p:cNvSpPr txBox="1">
            <a:spLocks/>
          </p:cNvSpPr>
          <p:nvPr/>
        </p:nvSpPr>
        <p:spPr bwMode="auto">
          <a:xfrm>
            <a:off x="864000" y="165709"/>
            <a:ext cx="9035374" cy="60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2203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84406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26609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68812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kern="0" dirty="0"/>
              <a:t>Zero emission sales targets and technology standards are the best path forwards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1790" y="1426029"/>
            <a:ext cx="10656000" cy="5431970"/>
            <a:chOff x="851790" y="1018447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782435" y="1109887"/>
              <a:ext cx="9615626" cy="48069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782435" y="5916886"/>
              <a:ext cx="9615626" cy="0"/>
            </a:xfrm>
            <a:custGeom>
              <a:avLst/>
              <a:gdLst/>
              <a:ahLst/>
              <a:cxnLst/>
              <a:rect l="0" t="0" r="0" b="0"/>
              <a:pathLst>
                <a:path w="9615626">
                  <a:moveTo>
                    <a:pt x="0" y="0"/>
                  </a:moveTo>
                  <a:lnTo>
                    <a:pt x="9615626" y="0"/>
                  </a:lnTo>
                  <a:lnTo>
                    <a:pt x="961562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782435" y="4732896"/>
              <a:ext cx="9615626" cy="0"/>
            </a:xfrm>
            <a:custGeom>
              <a:avLst/>
              <a:gdLst/>
              <a:ahLst/>
              <a:cxnLst/>
              <a:rect l="0" t="0" r="0" b="0"/>
              <a:pathLst>
                <a:path w="9615626">
                  <a:moveTo>
                    <a:pt x="0" y="0"/>
                  </a:moveTo>
                  <a:lnTo>
                    <a:pt x="9615626" y="0"/>
                  </a:lnTo>
                  <a:lnTo>
                    <a:pt x="961562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782435" y="3548906"/>
              <a:ext cx="9615626" cy="0"/>
            </a:xfrm>
            <a:custGeom>
              <a:avLst/>
              <a:gdLst/>
              <a:ahLst/>
              <a:cxnLst/>
              <a:rect l="0" t="0" r="0" b="0"/>
              <a:pathLst>
                <a:path w="9615626">
                  <a:moveTo>
                    <a:pt x="0" y="0"/>
                  </a:moveTo>
                  <a:lnTo>
                    <a:pt x="9615626" y="0"/>
                  </a:lnTo>
                  <a:lnTo>
                    <a:pt x="961562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782435" y="2364917"/>
              <a:ext cx="9615626" cy="0"/>
            </a:xfrm>
            <a:custGeom>
              <a:avLst/>
              <a:gdLst/>
              <a:ahLst/>
              <a:cxnLst/>
              <a:rect l="0" t="0" r="0" b="0"/>
              <a:pathLst>
                <a:path w="9615626">
                  <a:moveTo>
                    <a:pt x="0" y="0"/>
                  </a:moveTo>
                  <a:lnTo>
                    <a:pt x="9615626" y="0"/>
                  </a:lnTo>
                  <a:lnTo>
                    <a:pt x="961562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782435" y="1180927"/>
              <a:ext cx="9615626" cy="0"/>
            </a:xfrm>
            <a:custGeom>
              <a:avLst/>
              <a:gdLst/>
              <a:ahLst/>
              <a:cxnLst/>
              <a:rect l="0" t="0" r="0" b="0"/>
              <a:pathLst>
                <a:path w="9615626">
                  <a:moveTo>
                    <a:pt x="0" y="0"/>
                  </a:moveTo>
                  <a:lnTo>
                    <a:pt x="9615626" y="0"/>
                  </a:lnTo>
                  <a:lnTo>
                    <a:pt x="961562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590248" y="5480339"/>
              <a:ext cx="0" cy="299353"/>
            </a:xfrm>
            <a:custGeom>
              <a:avLst/>
              <a:gdLst/>
              <a:ahLst/>
              <a:cxnLst/>
              <a:rect l="0" t="0" r="0" b="0"/>
              <a:pathLst>
                <a:path h="299353">
                  <a:moveTo>
                    <a:pt x="0" y="299353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F68B33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0288566" y="5794320"/>
              <a:ext cx="0" cy="96742"/>
            </a:xfrm>
            <a:custGeom>
              <a:avLst/>
              <a:gdLst/>
              <a:ahLst/>
              <a:cxnLst/>
              <a:rect l="0" t="0" r="0" b="0"/>
              <a:pathLst>
                <a:path h="96742">
                  <a:moveTo>
                    <a:pt x="0" y="96742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A3C7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2891930" y="1196911"/>
              <a:ext cx="0" cy="3948912"/>
            </a:xfrm>
            <a:custGeom>
              <a:avLst/>
              <a:gdLst/>
              <a:ahLst/>
              <a:cxnLst/>
              <a:rect l="0" t="0" r="0" b="0"/>
              <a:pathLst>
                <a:path h="3948912">
                  <a:moveTo>
                    <a:pt x="0" y="3948912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A0222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4741089" y="485042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D4582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8439407" y="5721973"/>
              <a:ext cx="0" cy="31817"/>
            </a:xfrm>
            <a:custGeom>
              <a:avLst/>
              <a:gdLst/>
              <a:ahLst/>
              <a:cxnLst/>
              <a:rect l="0" t="0" r="0" b="0"/>
              <a:pathLst>
                <a:path h="31817">
                  <a:moveTo>
                    <a:pt x="0" y="31817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3E81CE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8439407" y="5721973"/>
              <a:ext cx="0" cy="31817"/>
            </a:xfrm>
            <a:custGeom>
              <a:avLst/>
              <a:gdLst/>
              <a:ahLst/>
              <a:cxnLst/>
              <a:rect l="0" t="0" r="0" b="0"/>
              <a:pathLst>
                <a:path h="31817">
                  <a:moveTo>
                    <a:pt x="0" y="31817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3E81CE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6590248" y="5480339"/>
              <a:ext cx="0" cy="299353"/>
            </a:xfrm>
            <a:custGeom>
              <a:avLst/>
              <a:gdLst/>
              <a:ahLst/>
              <a:cxnLst/>
              <a:rect l="0" t="0" r="0" b="0"/>
              <a:pathLst>
                <a:path h="299353">
                  <a:moveTo>
                    <a:pt x="0" y="299353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F68B33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0288566" y="5794320"/>
              <a:ext cx="0" cy="96742"/>
            </a:xfrm>
            <a:custGeom>
              <a:avLst/>
              <a:gdLst/>
              <a:ahLst/>
              <a:cxnLst/>
              <a:rect l="0" t="0" r="0" b="0"/>
              <a:pathLst>
                <a:path h="96742">
                  <a:moveTo>
                    <a:pt x="0" y="96742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A3C7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2891930" y="1196911"/>
              <a:ext cx="0" cy="3948912"/>
            </a:xfrm>
            <a:custGeom>
              <a:avLst/>
              <a:gdLst/>
              <a:ahLst/>
              <a:cxnLst/>
              <a:rect l="0" t="0" r="0" b="0"/>
              <a:pathLst>
                <a:path h="3948912">
                  <a:moveTo>
                    <a:pt x="0" y="3948912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A0222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0"/>
            <p:cNvSpPr/>
            <p:nvPr/>
          </p:nvSpPr>
          <p:spPr>
            <a:xfrm>
              <a:off x="6545113" y="5435204"/>
              <a:ext cx="90270" cy="9027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27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1"/>
            <p:cNvSpPr/>
            <p:nvPr/>
          </p:nvSpPr>
          <p:spPr>
            <a:xfrm>
              <a:off x="10243431" y="5749185"/>
              <a:ext cx="90270" cy="90270"/>
            </a:xfrm>
            <a:prstGeom prst="ellipse">
              <a:avLst/>
            </a:prstGeom>
            <a:solidFill>
              <a:srgbClr val="A3C7DF">
                <a:alpha val="100000"/>
              </a:srgbClr>
            </a:solidFill>
            <a:ln w="27000" cap="rnd">
              <a:solidFill>
                <a:srgbClr val="A3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2"/>
            <p:cNvSpPr/>
            <p:nvPr/>
          </p:nvSpPr>
          <p:spPr>
            <a:xfrm>
              <a:off x="2846795" y="1151776"/>
              <a:ext cx="90270" cy="9027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27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3"/>
            <p:cNvSpPr/>
            <p:nvPr/>
          </p:nvSpPr>
          <p:spPr>
            <a:xfrm>
              <a:off x="4695954" y="4805288"/>
              <a:ext cx="90270" cy="90270"/>
            </a:xfrm>
            <a:prstGeom prst="ellipse">
              <a:avLst/>
            </a:prstGeom>
            <a:solidFill>
              <a:srgbClr val="D4582A">
                <a:alpha val="100000"/>
              </a:srgbClr>
            </a:solidFill>
            <a:ln w="27000" cap="rnd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4"/>
            <p:cNvSpPr/>
            <p:nvPr/>
          </p:nvSpPr>
          <p:spPr>
            <a:xfrm>
              <a:off x="8394272" y="5708656"/>
              <a:ext cx="90270" cy="90270"/>
            </a:xfrm>
            <a:prstGeom prst="ellipse">
              <a:avLst/>
            </a:prstGeom>
            <a:solidFill>
              <a:srgbClr val="3E81CE">
                <a:alpha val="100000"/>
              </a:srgbClr>
            </a:solidFill>
            <a:ln w="27000" cap="rnd">
              <a:solidFill>
                <a:srgbClr val="3E81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5"/>
            <p:cNvSpPr/>
            <p:nvPr/>
          </p:nvSpPr>
          <p:spPr>
            <a:xfrm>
              <a:off x="8371705" y="5654271"/>
              <a:ext cx="135405" cy="135405"/>
            </a:xfrm>
            <a:prstGeom prst="ellipse">
              <a:avLst/>
            </a:prstGeom>
            <a:ln w="27000" cap="rnd">
              <a:solidFill>
                <a:srgbClr val="3E81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6"/>
            <p:cNvSpPr/>
            <p:nvPr/>
          </p:nvSpPr>
          <p:spPr>
            <a:xfrm>
              <a:off x="6522546" y="5711990"/>
              <a:ext cx="135405" cy="135405"/>
            </a:xfrm>
            <a:prstGeom prst="ellipse">
              <a:avLst/>
            </a:prstGeom>
            <a:ln w="27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7"/>
            <p:cNvSpPr/>
            <p:nvPr/>
          </p:nvSpPr>
          <p:spPr>
            <a:xfrm>
              <a:off x="10220864" y="5823361"/>
              <a:ext cx="135405" cy="135405"/>
            </a:xfrm>
            <a:prstGeom prst="ellipse">
              <a:avLst/>
            </a:prstGeom>
            <a:ln w="27000" cap="rnd">
              <a:solidFill>
                <a:srgbClr val="A3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28"/>
            <p:cNvSpPr/>
            <p:nvPr/>
          </p:nvSpPr>
          <p:spPr>
            <a:xfrm>
              <a:off x="2824228" y="5078121"/>
              <a:ext cx="135405" cy="135405"/>
            </a:xfrm>
            <a:prstGeom prst="ellipse">
              <a:avLst/>
            </a:prstGeom>
            <a:ln w="27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29"/>
            <p:cNvSpPr/>
            <p:nvPr/>
          </p:nvSpPr>
          <p:spPr>
            <a:xfrm>
              <a:off x="1425676" y="5795163"/>
              <a:ext cx="254272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80755" y="4603694"/>
              <a:ext cx="699194" cy="2111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$4,000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980755" y="3419705"/>
              <a:ext cx="699194" cy="2111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$8,000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853618" y="2235715"/>
              <a:ext cx="826330" cy="2111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$12,000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53618" y="1051725"/>
              <a:ext cx="826330" cy="2111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$16,000</a:t>
              </a:r>
            </a:p>
          </p:txBody>
        </p:sp>
        <p:sp>
          <p:nvSpPr>
            <p:cNvPr id="36" name="pl34"/>
            <p:cNvSpPr/>
            <p:nvPr/>
          </p:nvSpPr>
          <p:spPr>
            <a:xfrm>
              <a:off x="1782435" y="5916886"/>
              <a:ext cx="9615626" cy="0"/>
            </a:xfrm>
            <a:custGeom>
              <a:avLst/>
              <a:gdLst/>
              <a:ahLst/>
              <a:cxnLst/>
              <a:rect l="0" t="0" r="0" b="0"/>
              <a:pathLst>
                <a:path w="9615626">
                  <a:moveTo>
                    <a:pt x="0" y="0"/>
                  </a:moveTo>
                  <a:lnTo>
                    <a:pt x="9615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5"/>
            <p:cNvSpPr/>
            <p:nvPr/>
          </p:nvSpPr>
          <p:spPr>
            <a:xfrm>
              <a:off x="2891930" y="5916886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6"/>
            <p:cNvSpPr/>
            <p:nvPr/>
          </p:nvSpPr>
          <p:spPr>
            <a:xfrm>
              <a:off x="4741089" y="5916886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7"/>
            <p:cNvSpPr/>
            <p:nvPr/>
          </p:nvSpPr>
          <p:spPr>
            <a:xfrm>
              <a:off x="6590248" y="5916886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8"/>
            <p:cNvSpPr/>
            <p:nvPr/>
          </p:nvSpPr>
          <p:spPr>
            <a:xfrm>
              <a:off x="8439407" y="5916886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39"/>
            <p:cNvSpPr/>
            <p:nvPr/>
          </p:nvSpPr>
          <p:spPr>
            <a:xfrm>
              <a:off x="10288566" y="5916886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tx40"/>
            <p:cNvSpPr/>
            <p:nvPr/>
          </p:nvSpPr>
          <p:spPr>
            <a:xfrm>
              <a:off x="2555957" y="5971089"/>
              <a:ext cx="671946" cy="2031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Weight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2417857" y="6219704"/>
              <a:ext cx="888162" cy="1595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reduction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2498633" y="6430458"/>
              <a:ext cx="227285" cy="164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dirty="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2753545" y="6461851"/>
              <a:ext cx="148282" cy="122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951226" y="6454385"/>
              <a:ext cx="256976" cy="1297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2%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2526216" y="6657794"/>
              <a:ext cx="731428" cy="131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reduction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4069248" y="6015049"/>
              <a:ext cx="1283698" cy="1591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Transmission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4347792" y="6225487"/>
              <a:ext cx="227285" cy="164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4602704" y="6256880"/>
              <a:ext cx="148282" cy="122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4800385" y="6249414"/>
              <a:ext cx="256976" cy="1297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2%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4375375" y="6452823"/>
              <a:ext cx="731428" cy="131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reduction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6332233" y="6015260"/>
              <a:ext cx="456046" cy="1589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Aero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196951" y="6225487"/>
              <a:ext cx="227285" cy="164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6451863" y="6256880"/>
              <a:ext cx="148282" cy="122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6649544" y="6249414"/>
              <a:ext cx="256976" cy="1297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8%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6224534" y="6452823"/>
              <a:ext cx="731428" cy="131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reduction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8073284" y="5971616"/>
              <a:ext cx="672262" cy="2026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Engine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7996668" y="6225487"/>
              <a:ext cx="227285" cy="164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8251580" y="6256880"/>
              <a:ext cx="148282" cy="122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8449261" y="6249414"/>
              <a:ext cx="355860" cy="1297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18%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8073693" y="6452823"/>
              <a:ext cx="731428" cy="131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reduction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9988699" y="5973092"/>
              <a:ext cx="539750" cy="201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Tyres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9884383" y="6236373"/>
              <a:ext cx="227285" cy="164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dirty="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10150181" y="6256880"/>
              <a:ext cx="148282" cy="122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10347862" y="6250022"/>
              <a:ext cx="256976" cy="129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7%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9922852" y="6452823"/>
              <a:ext cx="731428" cy="131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reduction</a:t>
              </a:r>
            </a:p>
          </p:txBody>
        </p:sp>
      </p:grp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40716449-2523-EC4D-80DD-70E967194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Cost per percentage improvement to heavy vehicle efficiency, by technology</a:t>
            </a: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8F4F55A7-985E-D646-843E-A4414DA5AE0A}"/>
              </a:ext>
            </a:extLst>
          </p:cNvPr>
          <p:cNvSpPr txBox="1">
            <a:spLocks/>
          </p:cNvSpPr>
          <p:nvPr/>
        </p:nvSpPr>
        <p:spPr bwMode="auto">
          <a:xfrm>
            <a:off x="864000" y="165709"/>
            <a:ext cx="9035374" cy="60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2203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84406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266092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68812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kern="0" dirty="0"/>
              <a:t>Tyre and engine improvements are cost effective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2218</Words>
  <Application>Microsoft Macintosh PowerPoint</Application>
  <PresentationFormat>Widescreen</PresentationFormat>
  <Paragraphs>688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Helvetica</vt:lpstr>
      <vt:lpstr>Charts for overheads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keywords/>
  <cp:lastModifiedBy>Lachie Fox</cp:lastModifiedBy>
  <cp:revision>2</cp:revision>
  <dcterms:created xsi:type="dcterms:W3CDTF">2022-03-15T04:03:26Z</dcterms:created>
  <dcterms:modified xsi:type="dcterms:W3CDTF">2022-03-16T00:03:20Z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