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400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00" d="100"/>
          <a:sy n="100" d="100"/>
        </p:scale>
        <p:origin x="1308" y="90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0406" y="3960935"/>
            <a:ext cx="6780335" cy="340923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Matt Cowgill</dc:creator>
  <cp:lastModifiedBy>Tyler Reysenbach</cp:lastModifiedBy>
  <cp:revision>19</cp:revision>
  <dcterms:created xsi:type="dcterms:W3CDTF">2019-03-08T00:44:34Z</dcterms:created>
  <dcterms:modified xsi:type="dcterms:W3CDTF">2022-09-30T00:59:59Z</dcterms:modified>
</cp:coreProperties>
</file>