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370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2/26/25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2/26/25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2/26/25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26/2/2025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F4A2C6E-EB18-EB88-8E73-96E81E660B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3B399-2F7E-52A0-5FB2-46DA4ACA09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A4D2D-71F9-A9C7-F9CF-C0B0C41BF4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A95E8-7B29-3A83-18D4-0F1F7497D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329BCF-3B61-3DDF-5B6C-647EAEF4B5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B22197-2628-EF68-E9DA-F3C9C4EF4A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LT Pro</vt:lpstr>
      <vt:lpstr>Calibri</vt:lpstr>
      <vt:lpstr>DM Serif Display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Matthew Bowes</cp:lastModifiedBy>
  <cp:revision>264</cp:revision>
  <dcterms:created xsi:type="dcterms:W3CDTF">2022-05-20T01:54:03Z</dcterms:created>
  <dcterms:modified xsi:type="dcterms:W3CDTF">2025-02-26T04:21:26Z</dcterms:modified>
</cp:coreProperties>
</file>