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2"/>
  </p:notesMasterIdLst>
  <p:sldIdLst>
    <p:sldId id="256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027A25-491E-F020-8D4D-24B2035FFD33}" name="Kat Clay" initials="KC" userId="S::kat.clay@grattaninstitute.edu.au::98d84789-129b-4d4d-9a75-a87bac8c8f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8"/>
    <p:restoredTop sz="94653"/>
  </p:normalViewPr>
  <p:slideViewPr>
    <p:cSldViewPr snapToGrid="0" snapToObjects="1">
      <p:cViewPr varScale="1">
        <p:scale>
          <a:sx n="95" d="100"/>
          <a:sy n="95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3620" y="56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7" Type="http://schemas.microsoft.com/office/2018/10/relationships/authors" Target="author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5376-077A-8F42-9E71-155E70FB596E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419A-B53B-B044-8F99-D2573F3A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
<Relationships  xmlns="http://schemas.openxmlformats.org/package/2006/relationships">
<Relationship Id="rId1" Type="http://schemas.openxmlformats.org/officeDocument/2006/relationships/notesMaster" Target="../notesMasters/notesMaster1.xml"/>
<Relationship Id="rId2" Type="http://schemas.openxmlformats.org/officeDocument/2006/relationships/slide" Target="../slides/slide1.xml"/>
</Relationships>

</file>

<file path=ppt/notesSlides/_rels/notesSlide2.xml.rels><?xml version="1.0" encoding="UTF-8" standalone="yes"?>

<Relationships  xmlns="http://schemas.openxmlformats.org/package/2006/relationships">
<Relationship Id="rId1" Type="http://schemas.openxmlformats.org/officeDocument/2006/relationships/notesMaster" Target="../notesMasters/notesMaster1.xml"/>
<Relationship Id="rId2" Type="http://schemas.openxmlformats.org/officeDocument/2006/relationships/slide" Target="../slides/slide2.xml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
Powerpoint file location: /Users/mbbowes/Documents/GitHub/grattantheme/tests/testthat/multi_slide_fullslide.pptx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
Powerpoint file location: /Users/mbbowes/Documents/GitHub/grattantheme/tests/testthat/multi_slide_fullslide.pptx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CBC2DE-EA68-5645-6DC4-19921CEEB0B0}"/>
              </a:ext>
            </a:extLst>
          </p:cNvPr>
          <p:cNvSpPr txBox="1"/>
          <p:nvPr userDrawn="1"/>
        </p:nvSpPr>
        <p:spPr>
          <a:xfrm>
            <a:off x="11654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2C78F-E40D-3A6B-24C2-906FA20E603F}"/>
              </a:ext>
            </a:extLst>
          </p:cNvPr>
          <p:cNvSpPr/>
          <p:nvPr userDrawn="1"/>
        </p:nvSpPr>
        <p:spPr>
          <a:xfrm>
            <a:off x="-11575" y="0"/>
            <a:ext cx="1220357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D39A8-9F28-D01B-F290-1C31B5FA8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7400" y="5905970"/>
            <a:ext cx="1933575" cy="532929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AC38636-A519-1DAA-F186-6178D64B122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1575" y="0"/>
            <a:ext cx="4181474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A3FD-BE2F-A94A-0A45-53E6C58A00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43488" y="5091113"/>
            <a:ext cx="1306512" cy="12065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Insert headshot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4C6B55-78E8-9DB5-56FA-E4A3B5705F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4300" y="5141913"/>
            <a:ext cx="2335213" cy="3397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Name and title</a:t>
            </a:r>
            <a:endParaRPr lang="en-A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4E9AF8-FC9F-0A5C-B569-D51DA3E363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300" y="5732462"/>
            <a:ext cx="2276475" cy="2682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FC04F8-DC87-4C48-7442-FA72D1647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913" y="2014538"/>
            <a:ext cx="5573712" cy="1206500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  <a:endParaRPr lang="en-A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CF6FB1-F9E4-A648-B189-9DD172BB1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913" y="3429000"/>
            <a:ext cx="5573712" cy="652463"/>
          </a:xfrm>
        </p:spPr>
        <p:txBody>
          <a:bodyPr>
            <a:normAutofit/>
          </a:bodyPr>
          <a:lstStyle>
            <a:lvl1pPr marL="0" indent="0">
              <a:buNone/>
              <a:defRPr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0FF13B-17DE-B58E-23D0-863404B849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C34C6-D93D-964F-98F1-8B05274CB5BF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C777A-97BF-664C-98A5-2907D093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1789E7-BA20-0780-FB52-B02484AC77D3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B8918E-1EDB-7F60-9A99-7D4A0E14A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BE69A9-24E9-418A-68B9-AAE233480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3/3/25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B216488-F6B2-C054-EB55-0F9A57D9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CB45-057A-1EA2-2F6E-7C55F945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2F51-0C2E-D1D9-EFED-E3A2276D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AC65C7-BF2B-A350-909C-35D42AF8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orang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F076BF-B4D2-731F-A8C4-B4C0523DA8D6}"/>
              </a:ext>
            </a:extLst>
          </p:cNvPr>
          <p:cNvSpPr/>
          <p:nvPr userDrawn="1"/>
        </p:nvSpPr>
        <p:spPr>
          <a:xfrm>
            <a:off x="0" y="-1"/>
            <a:ext cx="12192000" cy="132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C0B9F51-D432-89C3-BAF5-11132AE4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3/3/25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482CF5D-DEBD-DB20-7858-2A857E71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015322-31D2-917E-375B-3379430E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A11B26-D536-E55C-FEA5-61BBE90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535906"/>
            <a:ext cx="11398531" cy="461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6EC27F-20CE-4CCF-3D5C-A051E0347B27}"/>
              </a:ext>
            </a:extLst>
          </p:cNvPr>
          <p:cNvSpPr txBox="1">
            <a:spLocks/>
          </p:cNvSpPr>
          <p:nvPr userDrawn="1"/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1C777A-97BF-664C-98A5-2907D09321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2FC4E-C0DC-E3DE-BD6B-D5CA591803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879474"/>
            <a:ext cx="6230937" cy="2921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EE96F9-3E03-A2B8-1CAD-49604615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4C90D1F-6BBA-97AB-88AA-507E0C7A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3/3/25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21463F-DE73-8A1C-4B1D-EC552314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2FF0-4955-916C-E396-EBC8532A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836AB3-6799-2DF5-B516-EDC045CE4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EC5B233-B10D-77D4-13F6-C9B4EACAB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slide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09E446-08E7-FD8F-80D1-1B02D15A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3794" y="6356350"/>
            <a:ext cx="718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08335A6-FEDB-3236-69EC-4D55F9E69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6713" y="1517569"/>
            <a:ext cx="11002617" cy="5068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8F4585A-2D72-19E2-7B40-41FEB45DAB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Insert unit title</a:t>
            </a:r>
            <a:endParaRPr lang="en-AU" dirty="0"/>
          </a:p>
        </p:txBody>
      </p:sp>
      <p:sp>
        <p:nvSpPr>
          <p:cNvPr id="48" name="Caption Placeholder 1">
            <a:extLst>
              <a:ext uri="{FF2B5EF4-FFF2-40B4-BE49-F238E27FC236}">
                <a16:creationId xmlns:a16="http://schemas.microsoft.com/office/drawing/2014/main" id="{69F7CE92-E1D5-B5FE-FFCF-4017AEF4DB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4" y="6586456"/>
            <a:ext cx="11412539" cy="228206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GB" dirty="0"/>
              <a:t>Insert source and notes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403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1139" userDrawn="1">
          <p15:clr>
            <a:srgbClr val="FBAE40"/>
          </p15:clr>
        </p15:guide>
        <p15:guide id="7" orient="horz" pos="10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AU" noProof="0" smtClean="0"/>
              <a:t>3/3/2025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4" r:id="rId2"/>
    <p:sldLayoutId id="2147483833" r:id="rId3"/>
    <p:sldLayoutId id="2147483844" r:id="rId4"/>
    <p:sldLayoutId id="2147483837" r:id="rId5"/>
    <p:sldLayoutId id="21474838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M Serif Displ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572" userDrawn="1">
          <p15:clr>
            <a:srgbClr val="F26B43"/>
          </p15:clr>
        </p15:guide>
        <p15:guide id="5" orient="horz" pos="8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notesSlide" Target="../notesSlides/notesSlide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notesSlide" Target="../notesSlides/notesSlide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/>
          <a:lstStyle/>
          <a:p>
            <a:r>
              <a:rPr/>
              <a:t>My subtitle</a:t>
            </a:r>
          </a:p>
        </p:txBody>
      </p:sp>
      <p:grpSp xmlns:pic="http://schemas.openxmlformats.org/drawingml/2006/picture">
        <p:nvGrpSpPr>
          <p:cNvPr id="3" name="Content Placeholder 3"/>
          <p:cNvGrpSpPr/>
          <p:nvPr/>
        </p:nvGrpSpPr>
        <p:grpSpPr>
          <a:xfrm>
            <a:off x="536713" y="1517569"/>
            <a:ext cx="11002617" cy="5068800"/>
            <a:chOff x="536713" y="1517569"/>
            <a:chExt cx="11002617" cy="5068800"/>
          </a:xfrm>
        </p:grpSpPr>
        <p:sp>
          <p:nvSpPr>
            <p:cNvPr id="4" name="rc3"/>
            <p:cNvSpPr/>
            <p:nvPr/>
          </p:nvSpPr>
          <p:spPr>
            <a:xfrm>
              <a:off x="536713" y="1517569"/>
              <a:ext cx="11002617" cy="5068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59143" y="1587158"/>
              <a:ext cx="10510597" cy="459620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959143" y="5601061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959143" y="4712046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959143" y="3823030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959143" y="2934015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959143" y="2045000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05136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848268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291400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8734532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1177664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959143" y="6045568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959143" y="5156553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959143" y="4267538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959143" y="3378523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59143" y="2489508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59143" y="1600493"/>
              <a:ext cx="10510597" cy="0"/>
            </a:xfrm>
            <a:custGeom>
              <a:avLst/>
              <a:pathLst>
                <a:path w="10510597" h="0">
                  <a:moveTo>
                    <a:pt x="0" y="0"/>
                  </a:moveTo>
                  <a:lnTo>
                    <a:pt x="10510597" y="0"/>
                  </a:lnTo>
                  <a:lnTo>
                    <a:pt x="1051059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626702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069834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7512966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9956098" y="1587158"/>
              <a:ext cx="0" cy="4596207"/>
            </a:xfrm>
            <a:custGeom>
              <a:avLst/>
              <a:pathLst>
                <a:path w="0" h="4596207">
                  <a:moveTo>
                    <a:pt x="0" y="459620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4108369" y="405666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731368" y="405666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375429" y="373661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5562033" y="398553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6111737" y="446560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6160600" y="457228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6429344" y="524794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500954" y="345213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403229" y="373661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6111737" y="437670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6111737" y="462563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7650910" y="487455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6820246" y="471453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6942402" y="508791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0533806" y="594137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0958911" y="594137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0765904" y="517681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082254" y="202970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53021" y="238531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90510" y="176300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729684" y="396775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6307188" y="503457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6099522" y="508791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7088990" y="542574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7101206" y="437670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434824" y="293650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935666" y="31676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403822" y="238531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452092" y="498123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474839" y="428780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6429344" y="512347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499270" y="398553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772201" y="6005377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772201" y="5116853"/>
              <a:ext cx="124311" cy="79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772201" y="4227074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772201" y="333822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772201" y="2449208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772201" y="1560193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64" name="pl63"/>
            <p:cNvSpPr/>
            <p:nvPr/>
          </p:nvSpPr>
          <p:spPr>
            <a:xfrm>
              <a:off x="924348" y="60455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924348" y="51565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924348" y="42675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924348" y="33785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924348" y="24895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924348" y="16004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626702" y="6183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069834" y="6183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7512966" y="6183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9956098" y="6183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3"/>
            <p:cNvSpPr/>
            <p:nvPr/>
          </p:nvSpPr>
          <p:spPr>
            <a:xfrm>
              <a:off x="2595624" y="6247742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038756" y="6245777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481888" y="6247796"/>
              <a:ext cx="62155" cy="78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9925020" y="6247360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144592" y="6391268"/>
              <a:ext cx="139700" cy="94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517761" y="3832397"/>
              <a:ext cx="271760" cy="105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</p:spPr>
        <p:txBody>
          <a:bodyPr/>
          <a:lstStyle/>
          <a:p>
            <a:r>
              <a:rPr/>
              <a:t>My title</a:t>
            </a:r>
          </a:p>
        </p:txBody>
      </p:sp>
      <p:sp>
        <p:nvSpPr>
          <p:cNvPr id="81" name="Caption Placeholder 1"/>
          <p:cNvSpPr>
            <a:spLocks noGrp="1"/>
          </p:cNvSpPr>
          <p:nvPr>
            <p:ph type="body" sz="quarter" idx="11" hasCustomPrompt="1"/>
          </p:nvPr>
        </p:nvSpPr>
        <p:spPr>
          <a:xfrm>
            <a:off x="371474" y="6586456"/>
            <a:ext cx="11412539" cy="228206"/>
          </a:xfrm>
        </p:spPr>
        <p:txBody>
          <a:bodyPr/>
          <a:lstStyle/>
          <a:p>
            <a:r>
              <a:rPr/>
              <a:t>Notes: notes. 
Source: source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/>
          <a:lstStyle/>
          <a:p>
            <a:r>
              <a:rPr/>
              <a:t>subtitle</a:t>
            </a:r>
          </a:p>
        </p:txBody>
      </p:sp>
      <p:grpSp xmlns:pic="http://schemas.openxmlformats.org/drawingml/2006/picture">
        <p:nvGrpSpPr>
          <p:cNvPr id="3" name="Content Placeholder 3"/>
          <p:cNvGrpSpPr/>
          <p:nvPr/>
        </p:nvGrpSpPr>
        <p:grpSpPr>
          <a:xfrm>
            <a:off x="536713" y="1517569"/>
            <a:ext cx="11002617" cy="5068800"/>
            <a:chOff x="536713" y="1517569"/>
            <a:chExt cx="11002617" cy="5068800"/>
          </a:xfrm>
        </p:grpSpPr>
        <p:sp>
          <p:nvSpPr>
            <p:cNvPr id="4" name="rc3"/>
            <p:cNvSpPr/>
            <p:nvPr/>
          </p:nvSpPr>
          <p:spPr>
            <a:xfrm>
              <a:off x="536713" y="1517569"/>
              <a:ext cx="11002617" cy="5068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768163" y="1609008"/>
              <a:ext cx="10661438" cy="43705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768163" y="5286172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768163" y="4270255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768163" y="3254338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768163" y="2238420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  <a:lnTo>
                    <a:pt x="10661438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5591507" y="462322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5591507" y="436417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6333890" y="492800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5756481" y="401875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4642908" y="379017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4395447" y="376985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828195" y="365810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6993786" y="404415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6333890" y="408479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4849125" y="379017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4271716" y="379017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3694308" y="31501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4065499" y="349556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199386" y="344476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219699" y="195136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219699" y="177459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993169" y="185485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0293264" y="504991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9468394" y="564422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0911916" y="542072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797725" y="478069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323116" y="370890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199386" y="379525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415760" y="338380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849125" y="337873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8189846" y="531913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7653681" y="511086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9468394" y="574784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3446847" y="406447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055342" y="447084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116899" y="365810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756481" y="446068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538541" y="5207759"/>
              <a:ext cx="127136" cy="160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38541" y="4187823"/>
              <a:ext cx="127136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538541" y="3176035"/>
              <a:ext cx="127136" cy="160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538541" y="2159225"/>
              <a:ext cx="127136" cy="1611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768163" y="5979587"/>
              <a:ext cx="10661438" cy="0"/>
            </a:xfrm>
            <a:custGeom>
              <a:avLst/>
              <a:pathLst>
                <a:path w="10661438" h="0">
                  <a:moveTo>
                    <a:pt x="0" y="0"/>
                  </a:moveTo>
                  <a:lnTo>
                    <a:pt x="10661438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087800" y="5979587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149974" y="5979587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212148" y="5979587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7274321" y="5979587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9336495" y="5979587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1398669" y="5979587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960664" y="6081849"/>
              <a:ext cx="254272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022838" y="6082854"/>
              <a:ext cx="254272" cy="1631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085011" y="6081291"/>
              <a:ext cx="254272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147185" y="6081626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9209359" y="6081626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1271532" y="6081626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876533" y="6344503"/>
              <a:ext cx="444698" cy="1730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</p:grpSp>
      <p:sp>
        <p:nvSpPr>
          <p:cNvPr id="60" name="Title 1"/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</p:spPr>
        <p:txBody>
          <a:bodyPr/>
          <a:lstStyle/>
          <a:p>
            <a:r>
              <a:rPr/>
              <a:t>title</a:t>
            </a:r>
          </a:p>
        </p:txBody>
      </p:sp>
      <p:sp>
        <p:nvSpPr>
          <p:cNvPr id="61" name="Caption Placeholder 1"/>
          <p:cNvSpPr>
            <a:spLocks noGrp="1"/>
          </p:cNvSpPr>
          <p:nvPr>
            <p:ph type="body" sz="quarter" idx="11" hasCustomPrompt="1"/>
          </p:nvPr>
        </p:nvSpPr>
        <p:spPr>
          <a:xfrm>
            <a:off x="371474" y="6586456"/>
            <a:ext cx="11412539" cy="228206"/>
          </a:xfrm>
        </p:spPr>
        <p:txBody>
          <a:bodyPr/>
          <a:lstStyle/>
          <a:p>
            <a:r>
              <a:rPr/>
              <a:t>Notes: notes. 
Source: source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2 Grattan PPT Colour Theme - FINAL">
      <a:dk1>
        <a:srgbClr val="000000"/>
      </a:dk1>
      <a:lt1>
        <a:srgbClr val="FFFFFF"/>
      </a:lt1>
      <a:dk2>
        <a:srgbClr val="D4582A"/>
      </a:dk2>
      <a:lt2>
        <a:srgbClr val="FFF3E6"/>
      </a:lt2>
      <a:accent1>
        <a:srgbClr val="EF7900"/>
      </a:accent1>
      <a:accent2>
        <a:srgbClr val="A1253E"/>
      </a:accent2>
      <a:accent3>
        <a:srgbClr val="611633"/>
      </a:accent3>
      <a:accent4>
        <a:srgbClr val="F5B50C"/>
      </a:accent4>
      <a:accent5>
        <a:srgbClr val="6A99C4"/>
      </a:accent5>
      <a:accent6>
        <a:srgbClr val="4371A1"/>
      </a:accent6>
      <a:hlink>
        <a:srgbClr val="EF7900"/>
      </a:hlink>
      <a:folHlink>
        <a:srgbClr val="D4582A"/>
      </a:folHlink>
    </a:clrScheme>
    <a:fontScheme name="Grattan Web Fonts">
      <a:majorFont>
        <a:latin typeface="DM Serif Display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1600" dirty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9036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Avenir Next LT Pro</vt:lpstr>
      <vt:lpstr>Calibri</vt:lpstr>
      <vt:lpstr>DM Serif Display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Insert title</dc:title>
  <dc:creator>Kat Clay</dc:creator>
  <cp:lastModifiedBy>mbbowes</cp:lastModifiedBy>
  <cp:revision>268</cp:revision>
  <dcterms:created xsi:type="dcterms:W3CDTF">2022-05-20T01:54:03Z</dcterms:created>
  <dcterms:modified xsi:type="dcterms:W3CDTF">2025-04-01T12:54:32Z</dcterms:modified>
</cp:coreProperties>
</file>