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"/>
  </p:notesMasterIdLst>
  <p:sldIdLst>
    <p:sldId id="256" r:id="rId6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901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67"/>
    <p:restoredTop sz="94694"/>
  </p:normalViewPr>
  <p:slideViewPr>
    <p:cSldViewPr snapToGrid="0" snapToObjects="1">
      <p:cViewPr varScale="1">
        <p:scale>
          <a:sx n="129" d="100"/>
          <a:sy n="129" d="100"/>
        </p:scale>
        <p:origin x="680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notesMaster" Target="notesMasters/notesMaster1.xml"/>
<Relationship Id="rId8" Type="http://schemas.openxmlformats.org/officeDocument/2006/relationships/slide" Target="slides/slide2.xml"/>
</Relationships>

</file>

<file path=ppt/notesMasters/_rels/notesMaster1.xml.rels><?xml version="1.0" encoding="UTF-8" standalone="yes"?>

<Relationships  xmlns="http://schemas.openxmlformats.org/package/2006/relationships">
<Relationship Id="rId1" Type="http://schemas.openxmlformats.org/officeDocument/2006/relationships/theme" Target="../theme/theme2.xml"/>
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schemeClr val="bg2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N"/>
          </a:p>
        </p:txBody>
      </p:sp>
      <p:sp>
        <p:nvSpPr>
          <p:cNvPr id="11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171450" lvl="0" indent="-171450">
              <a:lnSpc>
                <a:spcPct val="100000"/>
              </a:lnSpc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Edit Master text styles</a:t>
            </a:r>
          </a:p>
          <a:p>
            <a:pPr marL="450850" lvl="1" indent="-171450">
              <a:lnSpc>
                <a:spcPct val="100000"/>
              </a:lnSpc>
              <a:spcBef>
                <a:spcPts val="400"/>
              </a:spcBef>
              <a:spcAft>
                <a:spcPts val="4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Second level</a:t>
            </a:r>
          </a:p>
          <a:p>
            <a:pPr marL="719138" lvl="2" indent="-171450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Third level</a:t>
            </a:r>
          </a:p>
          <a:p>
            <a:pPr marL="987425" lvl="3" indent="-171450" defTabSz="1169988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Fourth level</a:t>
            </a:r>
          </a:p>
          <a:p>
            <a:pPr marL="1255713" lvl="4" indent="-171450">
              <a:lnSpc>
                <a:spcPct val="100000"/>
              </a:lnSpc>
              <a:spcBef>
                <a:spcPts val="200"/>
              </a:spcBef>
              <a:spcAft>
                <a:spcPts val="200"/>
              </a:spcAft>
              <a:buClr>
                <a:schemeClr val="tx1"/>
              </a:buClr>
              <a:buFont typeface="Arial" panose="020B0604020202020204" pitchFamily="34" charset="0"/>
              <a:buChar char="•"/>
            </a:pPr>
            <a:r>
              <a:rPr lang="en-US" dirty="0"/>
              <a:t>Fifth level</a:t>
            </a:r>
            <a:endParaRPr lang="en-IN" dirty="0"/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1.xml"/>
</Relationships>

</file>

<file path=ppt/notesSlides/_rels/notesSlide2.xml.rels><?xml version="1.0" encoding="UTF-8" standalone="yes"?>

<Relationships  xmlns="http://schemas.openxmlformats.org/package/2006/relationships">
<Relationship Id="rId1" Type="http://schemas.openxmlformats.org/officeDocument/2006/relationships/notesMaster" Target="../notesMasters/notesMaster1.xml"/>
<Relationship Id="rId2" Type="http://schemas.openxmlformats.org/officeDocument/2006/relationships/slide" Target="../slides/slide2.xml"/>
</Relationships>
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/Users/mbbowes/Documents/GitHub/grattantheme/tests/testthat/multi_slide_fullslide_43.pptx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/>
              <a:t>
Powerpoint file location: /Users/mbbowes/Documents/GitHub/grattantheme/tests/testthat/multi_slide_fullslide_43.pptx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44D005F0-3FDA-D04B-84DD-1363FABAE9B6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845221" y="3391818"/>
            <a:ext cx="6780334" cy="430887"/>
          </a:xfrm>
        </p:spPr>
        <p:txBody>
          <a:bodyPr/>
          <a:lstStyle>
            <a:lvl1pPr algn="r">
              <a:defRPr sz="2800"/>
            </a:lvl1pPr>
          </a:lstStyle>
          <a:p>
            <a:r>
              <a:rPr lang="en-US" dirty="0"/>
              <a:t>Click to edit </a:t>
            </a:r>
            <a:r>
              <a:rPr lang="en-US"/>
              <a:t>Master title style</a:t>
            </a:r>
            <a:endParaRPr lang="en-AU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96A3B4-E487-2E43-AB4D-AF0B8426171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845221" y="4146129"/>
            <a:ext cx="6780334" cy="338554"/>
          </a:xfrm>
        </p:spPr>
        <p:txBody>
          <a:bodyPr/>
          <a:lstStyle>
            <a:lvl1pPr algn="r">
              <a:defRPr sz="2200"/>
            </a:lvl1pPr>
          </a:lstStyle>
          <a:p>
            <a:r>
              <a:rPr lang="en-US"/>
              <a:t>Click to edit Master subtitle style</a:t>
            </a:r>
            <a:endParaRPr lang="en-AU" dirty="0"/>
          </a:p>
        </p:txBody>
      </p:sp>
      <p:sp>
        <p:nvSpPr>
          <p:cNvPr id="9" name="Rectangle 4">
            <a:extLst>
              <a:ext uri="{FF2B5EF4-FFF2-40B4-BE49-F238E27FC236}">
                <a16:creationId xmlns:a16="http://schemas.microsoft.com/office/drawing/2014/main" id="{82E06D4E-6FDB-CF4F-A1E4-67EA24E8CF41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sz="1292"/>
            </a:lvl1pPr>
          </a:lstStyle>
          <a:p>
            <a:endParaRPr lang="en-US" dirty="0"/>
          </a:p>
        </p:txBody>
      </p:sp>
      <p:sp>
        <p:nvSpPr>
          <p:cNvPr id="10" name="Rectangle 5">
            <a:extLst>
              <a:ext uri="{FF2B5EF4-FFF2-40B4-BE49-F238E27FC236}">
                <a16:creationId xmlns:a16="http://schemas.microsoft.com/office/drawing/2014/main" id="{50F3A1FE-D85A-214B-BC70-C1B9CAF6925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miter lim="800000"/>
            <a:headEnd/>
            <a:tailEnd/>
          </a:ln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defRPr sz="1292"/>
            </a:lvl1pPr>
          </a:lstStyle>
          <a:p>
            <a:endParaRPr lang="en-US"/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BAC7EBFE-F4CA-034D-9C58-E44E2CE12F8A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6553200" y="6245225"/>
            <a:ext cx="2133600" cy="476250"/>
          </a:xfrm>
          <a:prstGeom prst="rect">
            <a:avLst/>
          </a:prstGeom>
        </p:spPr>
        <p:txBody>
          <a:bodyPr wrap="none" lIns="0" tIns="0" rIns="0" bIns="0"/>
          <a:lstStyle>
            <a:lvl1pPr eaLnBrk="0" hangingPunct="0">
              <a:defRPr sz="1292" i="0"/>
            </a:lvl1pPr>
          </a:lstStyle>
          <a:p>
            <a:fld id="{3E7C0CC8-E12B-4B1E-958E-BC6C5916F62C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8" descr="GrattanLogo">
            <a:extLst>
              <a:ext uri="{FF2B5EF4-FFF2-40B4-BE49-F238E27FC236}">
                <a16:creationId xmlns:a16="http://schemas.microsoft.com/office/drawing/2014/main" id="{360FAE97-D26D-764E-8987-030894C6ECB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2721" y="981075"/>
            <a:ext cx="3922834" cy="10810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8260969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6497707" cy="4797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776813A-6BA6-2B48-8868-0EF29F4BF7D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8650" y="890676"/>
            <a:ext cx="7991368" cy="5376559"/>
          </a:xfrm>
        </p:spPr>
        <p:txBody>
          <a:bodyPr/>
          <a:lstStyle>
            <a:lvl1pPr>
              <a:spcAft>
                <a:spcPts val="1800"/>
              </a:spcAft>
              <a:defRPr/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54292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ctr">
            <a:normAutofit/>
          </a:bodyPr>
          <a:lstStyle>
            <a:lvl1pPr algn="ctr">
              <a:defRPr sz="2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84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 lIns="0" tIns="0" rIns="0" bIns="0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 dirty="0"/>
              <a:t>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 lIns="0" tIns="0" rIns="0" bIns="0"/>
          <a:lstStyle>
            <a:lvl1pPr>
              <a:lnSpc>
                <a:spcPct val="90000"/>
              </a:lnSpc>
              <a:spcAft>
                <a:spcPts val="0"/>
              </a:spcAft>
              <a:defRPr/>
            </a:lvl1pPr>
            <a:lvl2pPr>
              <a:lnSpc>
                <a:spcPct val="90000"/>
              </a:lnSpc>
              <a:spcAft>
                <a:spcPts val="0"/>
              </a:spcAft>
              <a:defRPr/>
            </a:lvl2pPr>
            <a:lvl3pPr>
              <a:lnSpc>
                <a:spcPct val="90000"/>
              </a:lnSpc>
              <a:spcAft>
                <a:spcPts val="0"/>
              </a:spcAft>
              <a:defRPr/>
            </a:lvl3pPr>
            <a:lvl4pPr>
              <a:lnSpc>
                <a:spcPct val="90000"/>
              </a:lnSpc>
              <a:spcAft>
                <a:spcPts val="0"/>
              </a:spcAft>
              <a:defRPr/>
            </a:lvl4pPr>
            <a:lvl5pPr>
              <a:lnSpc>
                <a:spcPct val="90000"/>
              </a:lnSpc>
              <a:spcAft>
                <a:spcPts val="0"/>
              </a:spcAft>
              <a:defRPr/>
            </a:lvl5pPr>
          </a:lstStyle>
          <a:p>
            <a:pPr lvl="0"/>
            <a:r>
              <a:rPr lang="en-US" dirty="0"/>
              <a:t>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8590" y="1371749"/>
            <a:ext cx="7992000" cy="5009174"/>
          </a:xfrm>
        </p:spPr>
        <p:txBody>
          <a:bodyPr/>
          <a:lstStyle>
            <a:lvl1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spcAft>
                <a:spcPts val="1800"/>
              </a:spcAft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aption Placeholder 1">
            <a:extLst>
              <a:ext uri="{FF2B5EF4-FFF2-40B4-BE49-F238E27FC236}">
                <a16:creationId xmlns:a16="http://schemas.microsoft.com/office/drawing/2014/main" id="{6E0C4110-01B7-BB28-A5D4-537EA5D12AC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>
            <a:normAutofit/>
          </a:bodyPr>
          <a:lstStyle>
            <a:lvl1pPr>
              <a:defRPr sz="1000"/>
            </a:lvl1pPr>
          </a:lstStyle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30329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7464-26F0-F70E-03FB-7D458DC1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28617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E868C-2161-3F70-9E5A-5C38113B1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8572483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ED932-2FE5-9703-B8AE-C45091E0F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542078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19716"/>
            <a:ext cx="7886700" cy="4797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14087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AU" sz="1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  <a:cs typeface="+mn-cs"/>
              </a:rPr>
              <a:t>Heading </a:t>
            </a:r>
            <a:endParaRPr kumimoji="0" lang="en-US" sz="1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ＭＳ Ｐゴシック"/>
              <a:cs typeface="+mn-cs"/>
            </a:endParaRPr>
          </a:p>
          <a:p>
            <a:pPr marL="165593" marR="0" lvl="1" indent="-164127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Pct val="130000"/>
              <a:buFontTx/>
              <a:buChar char="•"/>
              <a:tabLst/>
              <a:defRPr/>
            </a:pPr>
            <a:r>
              <a:rPr kumimoji="0" lang="en-US" sz="17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First bullet</a:t>
            </a:r>
          </a:p>
          <a:p>
            <a:pPr marL="372217" marR="0" lvl="2" indent="-205159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–"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Second level</a:t>
            </a:r>
          </a:p>
          <a:p>
            <a:pPr marL="517294" marR="0" lvl="3" indent="-131888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-"/>
              <a:tabLst/>
              <a:defRPr/>
            </a:pPr>
            <a:r>
              <a:rPr kumimoji="0" lang="en-US" sz="15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Third level</a:t>
            </a:r>
          </a:p>
          <a:p>
            <a:pPr marL="728315" marR="0" lvl="4" indent="-193436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charset="0"/>
              <a:buChar char="&gt;"/>
              <a:tabLst/>
              <a:defRPr/>
            </a:pPr>
            <a:r>
              <a:rPr kumimoji="0" 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ＭＳ Ｐゴシック"/>
              </a:rPr>
              <a:t>Fourth level</a:t>
            </a:r>
          </a:p>
          <a:p>
            <a:pPr lvl="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2C827D-FC0C-184A-B855-165F1307D257}" type="datetimeFigureOut">
              <a:rPr lang="en-US" smtClean="0"/>
              <a:t>12/28/22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28D261-E467-CB42-92CE-56E038D4601A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8" descr="GrattanLogo">
            <a:extLst>
              <a:ext uri="{FF2B5EF4-FFF2-40B4-BE49-F238E27FC236}">
                <a16:creationId xmlns:a16="http://schemas.microsoft.com/office/drawing/2014/main" id="{67074FA1-84FC-A749-908E-C0C5F1D3C58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9" cstate="print"/>
          <a:srcRect/>
          <a:stretch>
            <a:fillRect/>
          </a:stretch>
        </p:blipFill>
        <p:spPr bwMode="auto">
          <a:xfrm>
            <a:off x="7186547" y="333380"/>
            <a:ext cx="1439008" cy="396875"/>
          </a:xfrm>
          <a:prstGeom prst="rect">
            <a:avLst/>
          </a:prstGeom>
          <a:noFill/>
        </p:spPr>
      </p:pic>
      <p:sp>
        <p:nvSpPr>
          <p:cNvPr id="8" name="Line 7">
            <a:extLst>
              <a:ext uri="{FF2B5EF4-FFF2-40B4-BE49-F238E27FC236}">
                <a16:creationId xmlns:a16="http://schemas.microsoft.com/office/drawing/2014/main" id="{5994C232-B4F2-F34D-9731-E1E62AAE633D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648001" y="844876"/>
            <a:ext cx="7977554" cy="0"/>
          </a:xfrm>
          <a:prstGeom prst="line">
            <a:avLst/>
          </a:prstGeom>
          <a:noFill/>
          <a:ln w="19050">
            <a:solidFill>
              <a:srgbClr val="F3901D"/>
            </a:solidFill>
            <a:round/>
            <a:headEnd/>
            <a:tailEnd/>
          </a:ln>
          <a:effectLst/>
        </p:spPr>
        <p:txBody>
          <a:bodyPr/>
          <a:lstStyle/>
          <a:p>
            <a:endParaRPr lang="en-AU" sz="2215"/>
          </a:p>
        </p:txBody>
      </p:sp>
    </p:spTree>
    <p:extLst>
      <p:ext uri="{BB962C8B-B14F-4D97-AF65-F5344CB8AC3E}">
        <p14:creationId xmlns:p14="http://schemas.microsoft.com/office/powerpoint/2010/main" val="3976130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18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marR="0" indent="0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Tx/>
        <a:buNone/>
        <a:tabLst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165593" marR="0" indent="-164127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Pct val="130000"/>
        <a:buFontTx/>
        <a:buChar char="•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372217" marR="0" indent="-205159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–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517294" marR="0" indent="-131888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-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728315" marR="0" indent="-193436" algn="l" defTabSz="914400" rtl="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Tx/>
        <a:buSzTx/>
        <a:buFont typeface="Arial" charset="0"/>
        <a:buChar char="&gt;"/>
        <a:tabLst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notesSlide" Target="../notesSlides/notesSlide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My 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638590" y="1371749"/>
            <a:ext cx="7992000" cy="5009174"/>
            <a:chOff x="638590" y="1371749"/>
            <a:chExt cx="7992000" cy="5009174"/>
          </a:xfrm>
        </p:grpSpPr>
        <p:sp>
          <p:nvSpPr>
            <p:cNvPr id="4" name="rc3"/>
            <p:cNvSpPr/>
            <p:nvPr/>
          </p:nvSpPr>
          <p:spPr>
            <a:xfrm>
              <a:off x="638590" y="1371749"/>
              <a:ext cx="7992000" cy="50091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61020" y="1441338"/>
              <a:ext cx="7499980" cy="4536581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1061020" y="5403169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061020" y="4525687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061020" y="3648205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061020" y="2770723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061020" y="1893241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79264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312259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486592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660925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8352585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061020" y="5841910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061020" y="4964428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061020" y="4086946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061020" y="3209464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061020" y="2331982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061020" y="1454500"/>
              <a:ext cx="7499980" cy="0"/>
            </a:xfrm>
            <a:custGeom>
              <a:avLst/>
              <a:pathLst>
                <a:path w="7499980" h="0">
                  <a:moveTo>
                    <a:pt x="0" y="0"/>
                  </a:moveTo>
                  <a:lnTo>
                    <a:pt x="7499980" y="0"/>
                  </a:lnTo>
                  <a:lnTo>
                    <a:pt x="749998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25093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399426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573759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7480920" y="1441338"/>
              <a:ext cx="0" cy="4536581"/>
            </a:xfrm>
            <a:custGeom>
              <a:avLst/>
              <a:pathLst>
                <a:path w="0" h="4536581">
                  <a:moveTo>
                    <a:pt x="0" y="4536581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3298719" y="387837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743269" y="387837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775720" y="35624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4336001" y="38081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728250" y="428201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4763117" y="438731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4954883" y="505420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4292418" y="328168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4222684" y="35624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4728250" y="419426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4728250" y="443996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5826548" y="468565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5233816" y="452771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5320982" y="48962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7883678" y="57386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8187017" y="57386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8049294" y="498400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2566521" y="18777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1546672" y="222870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1930205" y="161447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3028503" y="379062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4867717" y="484360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4719533" y="48962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5425582" y="522969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5434299" y="419426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2104538" y="277274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2461921" y="300089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1368853" y="222870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4257551" y="479095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560219" y="410652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954883" y="49313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3577652" y="380817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tx57"/>
            <p:cNvSpPr/>
            <p:nvPr/>
          </p:nvSpPr>
          <p:spPr>
            <a:xfrm>
              <a:off x="874078" y="5801719"/>
              <a:ext cx="124311" cy="802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874078" y="4924728"/>
              <a:ext cx="124311" cy="797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60" name="tx59"/>
            <p:cNvSpPr/>
            <p:nvPr/>
          </p:nvSpPr>
          <p:spPr>
            <a:xfrm>
              <a:off x="874078" y="4046482"/>
              <a:ext cx="124311" cy="8054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61" name="tx60"/>
            <p:cNvSpPr/>
            <p:nvPr/>
          </p:nvSpPr>
          <p:spPr>
            <a:xfrm>
              <a:off x="874078" y="3169164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874078" y="2291682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874078" y="1414200"/>
              <a:ext cx="124311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64" name="pl63"/>
            <p:cNvSpPr/>
            <p:nvPr/>
          </p:nvSpPr>
          <p:spPr>
            <a:xfrm>
              <a:off x="1026225" y="584191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1026225" y="496442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1026225" y="40869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1026225" y="3209464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1026225" y="23319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1026225" y="145450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25093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399426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573759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7480920" y="5977919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tx73"/>
            <p:cNvSpPr/>
            <p:nvPr/>
          </p:nvSpPr>
          <p:spPr>
            <a:xfrm>
              <a:off x="2219852" y="6042296"/>
              <a:ext cx="62155" cy="78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75" name="tx74"/>
            <p:cNvSpPr/>
            <p:nvPr/>
          </p:nvSpPr>
          <p:spPr>
            <a:xfrm>
              <a:off x="3963182" y="6040331"/>
              <a:ext cx="62155" cy="803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76" name="tx75"/>
            <p:cNvSpPr/>
            <p:nvPr/>
          </p:nvSpPr>
          <p:spPr>
            <a:xfrm>
              <a:off x="5706512" y="6042350"/>
              <a:ext cx="62155" cy="7836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77" name="tx76"/>
            <p:cNvSpPr/>
            <p:nvPr/>
          </p:nvSpPr>
          <p:spPr>
            <a:xfrm>
              <a:off x="7449842" y="6041914"/>
              <a:ext cx="62155" cy="787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78" name="tx77"/>
            <p:cNvSpPr/>
            <p:nvPr/>
          </p:nvSpPr>
          <p:spPr>
            <a:xfrm>
              <a:off x="4741160" y="6185822"/>
              <a:ext cx="139700" cy="9461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wt</a:t>
              </a:r>
            </a:p>
          </p:txBody>
        </p:sp>
        <p:sp>
          <p:nvSpPr>
            <p:cNvPr id="79" name="tx78"/>
            <p:cNvSpPr/>
            <p:nvPr/>
          </p:nvSpPr>
          <p:spPr>
            <a:xfrm rot="-5400000">
              <a:off x="619638" y="3656764"/>
              <a:ext cx="271760" cy="1057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80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My title</a:t>
            </a:r>
          </a:p>
        </p:txBody>
      </p:sp>
      <p:sp>
        <p:nvSpPr>
          <p:cNvPr id="81" name="Caption Placeholder 1"/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41331" y="862664"/>
            <a:ext cx="7992000" cy="643145"/>
          </a:xfrm>
        </p:spPr>
        <p:txBody>
          <a:bodyPr/>
          <a:lstStyle/>
          <a:p>
            <a:r>
              <a:rPr/>
              <a:t>subtitle</a:t>
            </a:r>
          </a:p>
        </p:txBody>
      </p:sp>
      <p:grpSp xmlns:pic="http://schemas.openxmlformats.org/drawingml/2006/picture">
        <p:nvGrpSpPr>
          <p:cNvPr id="3" name="Content Placeholder 3"/>
          <p:cNvGrpSpPr/>
          <p:nvPr/>
        </p:nvGrpSpPr>
        <p:grpSpPr>
          <a:xfrm>
            <a:off x="638590" y="1371749"/>
            <a:ext cx="7992000" cy="5009174"/>
            <a:chOff x="638590" y="1371749"/>
            <a:chExt cx="7992000" cy="5009174"/>
          </a:xfrm>
        </p:grpSpPr>
        <p:sp>
          <p:nvSpPr>
            <p:cNvPr id="4" name="rc3"/>
            <p:cNvSpPr/>
            <p:nvPr/>
          </p:nvSpPr>
          <p:spPr>
            <a:xfrm>
              <a:off x="638590" y="1371749"/>
              <a:ext cx="7992000" cy="5009174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870040" y="1463189"/>
              <a:ext cx="7650821" cy="431095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6" name="pl5"/>
            <p:cNvSpPr/>
            <p:nvPr/>
          </p:nvSpPr>
          <p:spPr>
            <a:xfrm>
              <a:off x="870040" y="5090186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870040" y="4088129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870040" y="3086071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870040" y="2084013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  <a:lnTo>
                    <a:pt x="7650821" y="0"/>
                  </a:lnTo>
                </a:path>
              </a:pathLst>
            </a:custGeom>
            <a:ln w="4762" cap="flat">
              <a:solidFill>
                <a:srgbClr val="C3C7C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4322011" y="443583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4322011" y="418031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4854756" y="473645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4440399" y="383961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641280" y="36141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3463698" y="359410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2339012" y="34838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5328308" y="386466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4854756" y="39047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789265" y="36141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3374907" y="361414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2960549" y="298285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3226922" y="3323552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2605385" y="327344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1184730" y="180042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1184730" y="162606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2457400" y="1705228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7696067" y="4856700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7104127" y="544290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8140022" y="522245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4469996" y="459115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2694176" y="353398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2605385" y="3619159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2043043" y="321332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789265" y="320831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6186621" y="5122245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5801860" y="491682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7104127" y="5545113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2782967" y="3884704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937250" y="4285527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2546191" y="3483881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440399" y="4275506"/>
              <a:ext cx="66150" cy="66150"/>
            </a:xfrm>
            <a:prstGeom prst="ellipse">
              <a:avLst/>
            </a:prstGeom>
            <a:solidFill>
              <a:srgbClr val="EF7900">
                <a:alpha val="100000"/>
              </a:srgbClr>
            </a:solidFill>
            <a:ln w="9000" cap="rnd">
              <a:solidFill>
                <a:srgbClr val="EF79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tx41"/>
            <p:cNvSpPr/>
            <p:nvPr/>
          </p:nvSpPr>
          <p:spPr>
            <a:xfrm>
              <a:off x="640418" y="5011773"/>
              <a:ext cx="127136" cy="16039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</a:t>
              </a:r>
            </a:p>
          </p:txBody>
        </p:sp>
        <p:sp>
          <p:nvSpPr>
            <p:cNvPr id="43" name="tx42"/>
            <p:cNvSpPr/>
            <p:nvPr/>
          </p:nvSpPr>
          <p:spPr>
            <a:xfrm>
              <a:off x="640418" y="4005697"/>
              <a:ext cx="127136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</a:t>
              </a:r>
            </a:p>
          </p:txBody>
        </p:sp>
        <p:sp>
          <p:nvSpPr>
            <p:cNvPr id="44" name="tx43"/>
            <p:cNvSpPr/>
            <p:nvPr/>
          </p:nvSpPr>
          <p:spPr>
            <a:xfrm>
              <a:off x="640418" y="3007769"/>
              <a:ext cx="127136" cy="16028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4</a:t>
              </a:r>
            </a:p>
          </p:txBody>
        </p:sp>
        <p:sp>
          <p:nvSpPr>
            <p:cNvPr id="45" name="tx44"/>
            <p:cNvSpPr/>
            <p:nvPr/>
          </p:nvSpPr>
          <p:spPr>
            <a:xfrm>
              <a:off x="640418" y="2004818"/>
              <a:ext cx="127136" cy="16118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5</a:t>
              </a:r>
            </a:p>
          </p:txBody>
        </p:sp>
        <p:sp>
          <p:nvSpPr>
            <p:cNvPr id="46" name="pl45"/>
            <p:cNvSpPr/>
            <p:nvPr/>
          </p:nvSpPr>
          <p:spPr>
            <a:xfrm>
              <a:off x="870040" y="5774141"/>
              <a:ext cx="7650821" cy="0"/>
            </a:xfrm>
            <a:custGeom>
              <a:avLst/>
              <a:pathLst>
                <a:path w="7650821" h="0">
                  <a:moveTo>
                    <a:pt x="0" y="0"/>
                  </a:moveTo>
                  <a:lnTo>
                    <a:pt x="7650821" y="0"/>
                  </a:lnTo>
                </a:path>
              </a:pathLst>
            </a:custGeom>
            <a:ln w="9525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099417" y="57741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579266" y="57741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4059116" y="57741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5538965" y="57741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7018814" y="57741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8498664" y="5774141"/>
              <a:ext cx="0" cy="56936"/>
            </a:xfrm>
            <a:custGeom>
              <a:avLst/>
              <a:pathLst>
                <a:path w="0" h="56936">
                  <a:moveTo>
                    <a:pt x="0" y="56936"/>
                  </a:moveTo>
                  <a:lnTo>
                    <a:pt x="0" y="0"/>
                  </a:lnTo>
                </a:path>
              </a:pathLst>
            </a:custGeom>
            <a:ln w="7143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tx52"/>
            <p:cNvSpPr/>
            <p:nvPr/>
          </p:nvSpPr>
          <p:spPr>
            <a:xfrm>
              <a:off x="972281" y="5876403"/>
              <a:ext cx="254272" cy="16419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10</a:t>
              </a:r>
            </a:p>
          </p:txBody>
        </p:sp>
        <p:sp>
          <p:nvSpPr>
            <p:cNvPr id="54" name="tx53"/>
            <p:cNvSpPr/>
            <p:nvPr/>
          </p:nvSpPr>
          <p:spPr>
            <a:xfrm>
              <a:off x="2452130" y="5877408"/>
              <a:ext cx="254272" cy="16319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15</a:t>
              </a:r>
            </a:p>
          </p:txBody>
        </p:sp>
        <p:sp>
          <p:nvSpPr>
            <p:cNvPr id="55" name="tx54"/>
            <p:cNvSpPr/>
            <p:nvPr/>
          </p:nvSpPr>
          <p:spPr>
            <a:xfrm>
              <a:off x="3931979" y="5875845"/>
              <a:ext cx="254272" cy="16475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20</a:t>
              </a:r>
            </a:p>
          </p:txBody>
        </p:sp>
        <p:sp>
          <p:nvSpPr>
            <p:cNvPr id="56" name="tx55"/>
            <p:cNvSpPr/>
            <p:nvPr/>
          </p:nvSpPr>
          <p:spPr>
            <a:xfrm>
              <a:off x="5411829" y="5876180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25</a:t>
              </a:r>
            </a:p>
          </p:txBody>
        </p:sp>
        <p:sp>
          <p:nvSpPr>
            <p:cNvPr id="57" name="tx56"/>
            <p:cNvSpPr/>
            <p:nvPr/>
          </p:nvSpPr>
          <p:spPr>
            <a:xfrm>
              <a:off x="6891678" y="5876180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30</a:t>
              </a:r>
            </a:p>
          </p:txBody>
        </p:sp>
        <p:sp>
          <p:nvSpPr>
            <p:cNvPr id="58" name="tx57"/>
            <p:cNvSpPr/>
            <p:nvPr/>
          </p:nvSpPr>
          <p:spPr>
            <a:xfrm>
              <a:off x="8371527" y="5876180"/>
              <a:ext cx="254272" cy="1644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35</a:t>
              </a:r>
            </a:p>
          </p:txBody>
        </p:sp>
        <p:sp>
          <p:nvSpPr>
            <p:cNvPr id="59" name="tx58"/>
            <p:cNvSpPr/>
            <p:nvPr/>
          </p:nvSpPr>
          <p:spPr>
            <a:xfrm>
              <a:off x="4473102" y="6139057"/>
              <a:ext cx="444698" cy="17301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8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800">
                  <a:solidFill>
                    <a:srgbClr val="000000">
                      <a:alpha val="100000"/>
                    </a:srgbClr>
                  </a:solidFill>
                  <a:latin typeface="Helvetica"/>
                  <a:cs typeface="Helvetica"/>
                </a:rPr>
                <a:t>mpg</a:t>
              </a:r>
            </a:p>
          </p:txBody>
        </p:sp>
      </p:grpSp>
      <p:sp>
        <p:nvSpPr>
          <p:cNvPr id="60" name="Title 1"/>
          <p:cNvSpPr>
            <a:spLocks noGrp="1"/>
          </p:cNvSpPr>
          <p:nvPr>
            <p:ph type="title" hasCustomPrompt="1"/>
          </p:nvPr>
        </p:nvSpPr>
        <p:spPr>
          <a:xfrm>
            <a:off x="641652" y="198782"/>
            <a:ext cx="6487202" cy="620562"/>
          </a:xfrm>
        </p:spPr>
        <p:txBody>
          <a:bodyPr/>
          <a:lstStyle/>
          <a:p>
            <a:r>
              <a:rPr/>
              <a:t>title</a:t>
            </a:r>
          </a:p>
        </p:txBody>
      </p:sp>
      <p:sp>
        <p:nvSpPr>
          <p:cNvPr id="61" name="Caption Placeholder 1"/>
          <p:cNvSpPr>
            <a:spLocks noGrp="1"/>
          </p:cNvSpPr>
          <p:nvPr>
            <p:ph type="body" sz="quarter" idx="10"/>
          </p:nvPr>
        </p:nvSpPr>
        <p:spPr>
          <a:xfrm>
            <a:off x="639115" y="6525074"/>
            <a:ext cx="7991475" cy="268287"/>
          </a:xfrm>
        </p:spPr>
        <p:txBody>
          <a:bodyPr/>
          <a:lstStyle/>
          <a:p>
            <a:r>
              <a:rPr/>
              <a:t>Notes: notes. 
Source: 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Office Theme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creator>Matt Cowgill</dc:creator>
  <cp:lastModifiedBy>mbbowes</cp:lastModifiedBy>
  <cp:revision>32</cp:revision>
  <dcterms:created xsi:type="dcterms:W3CDTF">2019-02-12T04:35:04Z</dcterms:created>
  <dcterms:modified xsi:type="dcterms:W3CDTF">2025-04-01T12:54:32Z</dcterms:modified>
</cp:coreProperties>
</file>