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7"/>
    <p:restoredTop sz="94694"/>
  </p:normalViewPr>
  <p:slideViewPr>
    <p:cSldViewPr snapToGrid="0" snapToObjects="1">
      <p:cViewPr varScale="1">
        <p:scale>
          <a:sx n="129" d="100"/>
          <a:sy n="129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notesMaster" Target="notesMasters/notesMaster1.xml"/>
</Relationships>

</file>

<file path=ppt/notesMasters/_rels/notesMaster1.xml.rels><?xml version="1.0" encoding="UTF-8" standalone="yes"?>

<Relationships 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/>
          </a:p>
        </p:txBody>
      </p:sp>
      <p:sp>
        <p:nvSpPr>
          <p:cNvPr id="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lvl="0" indent="-17145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  <a:p>
            <a:pPr marL="450850" lvl="1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19138" lvl="2" indent="-1714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87425" lvl="3" indent="-171450" defTabSz="1169988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55713" lvl="4" indent="-1714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1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/Users/mbbowes/Documents/GitHub/grattantheme/tests/testthat/temp_fullslide_43.pptx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9"/>
            <a:ext cx="7992000" cy="500917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aption Placeholder 1">
            <a:extLst>
              <a:ext uri="{FF2B5EF4-FFF2-40B4-BE49-F238E27FC236}">
                <a16:creationId xmlns:a16="http://schemas.microsoft.com/office/drawing/2014/main" id="{6E0C4110-01B7-BB28-A5D4-537EA5D12A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9115" y="6525074"/>
            <a:ext cx="7991475" cy="26828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61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724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20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My subtitle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638590" y="1371749"/>
            <a:ext cx="7992000" cy="5009174"/>
            <a:chOff x="638590" y="1371749"/>
            <a:chExt cx="7992000" cy="5009174"/>
          </a:xfrm>
        </p:grpSpPr>
        <p:sp>
          <p:nvSpPr>
            <p:cNvPr id="4" name="rc3"/>
            <p:cNvSpPr/>
            <p:nvPr/>
          </p:nvSpPr>
          <p:spPr>
            <a:xfrm>
              <a:off x="638590" y="1371749"/>
              <a:ext cx="7992000" cy="50091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61020" y="1441338"/>
              <a:ext cx="7499980" cy="45365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61020" y="5403169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61020" y="4525687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061020" y="3648205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061020" y="2770723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061020" y="1893241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79264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2259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86592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60925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835258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061020" y="5841910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061020" y="4964428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061020" y="4086946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061020" y="3209464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061020" y="2331982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061020" y="1454500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25093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99426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73759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748092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98719" y="387837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743269" y="387837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775720" y="356248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336001" y="380817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728250" y="428201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763117" y="438731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954883" y="505420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292418" y="328168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222684" y="356248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728250" y="419426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728250" y="443996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26548" y="468565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233816" y="452771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320982" y="48962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7883678" y="57386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8187017" y="57386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8049294" y="498400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566521" y="18777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546672" y="222870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930205" y="161447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028503" y="379062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867717" y="484360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719533" y="48962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425582" y="522969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434299" y="419426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04538" y="277274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461921" y="300089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368853" y="222870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257551" y="479095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560219" y="410652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954883" y="49313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577652" y="380817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874078" y="580171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874078" y="4924728"/>
              <a:ext cx="124311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874078" y="4046482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874078" y="3169164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874078" y="2291682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874078" y="1414200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4" name="pl63"/>
            <p:cNvSpPr/>
            <p:nvPr/>
          </p:nvSpPr>
          <p:spPr>
            <a:xfrm>
              <a:off x="1026225" y="58419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026225" y="49644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026225" y="40869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026225" y="32094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026225" y="2331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026225" y="1454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25093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99426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73759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48092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>
              <a:off x="2219852" y="6042296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963182" y="6040331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706512" y="6042350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449842" y="6041914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741160" y="6185822"/>
              <a:ext cx="139700" cy="94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619638" y="3656764"/>
              <a:ext cx="271760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My title</a:t>
            </a:r>
          </a:p>
        </p:txBody>
      </p:sp>
      <p:sp>
        <p:nvSpPr>
          <p:cNvPr id="81" name="Caption Placeholder 1"/>
          <p:cNvSpPr>
            <a:spLocks noGrp="1"/>
          </p:cNvSpPr>
          <p:nvPr>
            <p:ph type="body" sz="quarter" idx="10"/>
          </p:nvPr>
        </p:nvSpPr>
        <p:spPr>
          <a:xfrm>
            <a:off x="639115" y="6525074"/>
            <a:ext cx="7991475" cy="268287"/>
          </a:xfrm>
        </p:spPr>
        <p:txBody>
          <a:bodyPr/>
          <a:lstStyle/>
          <a:p>
            <a:r>
              <a:rPr/>
              <a:t>Notes: notes. 
Source: source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Matt Cowgill</dc:creator>
  <cp:lastModifiedBy>mbbowes</cp:lastModifiedBy>
  <cp:revision>32</cp:revision>
  <dcterms:created xsi:type="dcterms:W3CDTF">2019-02-12T04:35:04Z</dcterms:created>
  <dcterms:modified xsi:type="dcterms:W3CDTF">2025-04-01T12:54:31Z</dcterms:modified>
</cp:coreProperties>
</file>