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8"/>
    <p:restoredTop sz="94653"/>
  </p:normalViewPr>
  <p:slideViewPr>
    <p:cSldViewPr snapToGrid="0" snapToObjects="1">
      <p:cViewPr varScale="1">
        <p:scale>
          <a:sx n="113" d="100"/>
          <a:sy n="113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2/28/25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2/28/25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2/28/25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28/2/2025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</dc:title>
  <dc:creator>Kat Clay</dc:creator>
  <cp:lastModifiedBy>Matthew Bowes</cp:lastModifiedBy>
  <cp:revision>265</cp:revision>
  <dcterms:created xsi:type="dcterms:W3CDTF">2022-05-20T01:54:03Z</dcterms:created>
  <dcterms:modified xsi:type="dcterms:W3CDTF">2025-02-27T23:04:00Z</dcterms:modified>
</cp:coreProperties>
</file>