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2"/>
  </p:notesMaster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 autoAdjust="0"/>
    <p:restoredTop sz="91956" autoAdjust="0"/>
  </p:normalViewPr>
  <p:slideViewPr>
    <p:cSldViewPr snapToGrid="0">
      <p:cViewPr varScale="1">
        <p:scale>
          <a:sx n="124" d="100"/>
          <a:sy n="124" d="100"/>
        </p:scale>
        <p:origin x="1376" y="184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51790" y="1158019"/>
            <a:ext cx="10800000" cy="5313931"/>
          </a:xfrm>
        </p:spPr>
        <p:txBody>
          <a:bodyPr anchor="b" anchorCtr="1"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aption Placeholder 1">
            <a:extLst>
              <a:ext uri="{FF2B5EF4-FFF2-40B4-BE49-F238E27FC236}">
                <a16:creationId xmlns:a16="http://schemas.microsoft.com/office/drawing/2014/main" id="{A4BC241A-C29A-8D53-9CA0-F340B78723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1791" y="6519769"/>
            <a:ext cx="10800000" cy="153888"/>
          </a:xfrm>
        </p:spPr>
        <p:txBody>
          <a:bodyPr/>
          <a:lstStyle>
            <a:lvl1pPr>
              <a:defRPr sz="1000"/>
            </a:lvl1pPr>
            <a:lvl2pPr marL="1466" indent="0">
              <a:buNone/>
              <a:defRPr/>
            </a:lvl2pPr>
          </a:lstStyle>
          <a:p>
            <a:pPr lvl="0"/>
            <a:r>
              <a:rPr lang="en-GB" dirty="0"/>
              <a:t>Click to edit Master </a:t>
            </a:r>
            <a:r>
              <a:rPr lang="en-GB"/>
              <a:t>text styles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ADAF66-22D4-91E5-017B-15DBB3B9FC1F}"/>
              </a:ext>
            </a:extLst>
          </p:cNvPr>
          <p:cNvSpPr txBox="1"/>
          <p:nvPr userDrawn="1"/>
        </p:nvSpPr>
        <p:spPr>
          <a:xfrm>
            <a:off x="12292657" y="-353632"/>
            <a:ext cx="1362269" cy="249299"/>
          </a:xfrm>
          <a:prstGeom prst="rect">
            <a:avLst/>
          </a:prstGeom>
          <a:noFill/>
        </p:spPr>
        <p:txBody>
          <a:bodyPr wrap="square" lIns="0" tIns="0" rIns="0" bIns="0" rtlCol="0" anchor="b" anchorCtr="1">
            <a:spAutoFit/>
          </a:bodyPr>
          <a:lstStyle/>
          <a:p>
            <a:pPr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7464-26F0-F70E-03FB-7D458DC1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56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68C-2161-3F70-9E5A-5C38113B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004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D932-2FE5-9703-B8AE-C45091E0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428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  <p:sldLayoutId id="2147483665" r:id="rId6"/>
    <p:sldLayoutId id="2147483666" r:id="rId7"/>
    <p:sldLayoutId id="2147483667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square" lIns="0" tIns="0" rIns="0" bIns="0" rtlCol="0" anchor="b" anchorCtr="1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62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Arial</vt:lpstr>
      <vt:lpstr>Charts for overheads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Charts for presentations</dc:title>
  <dc:creator>Matt Cowgill</dc:creator>
  <cp:lastModifiedBy>Tyler Reysenbach</cp:lastModifiedBy>
  <cp:revision>26</cp:revision>
  <dcterms:created xsi:type="dcterms:W3CDTF">2019-03-08T00:44:34Z</dcterms:created>
  <dcterms:modified xsi:type="dcterms:W3CDTF">2022-12-28T22:19:12Z</dcterms:modified>
</cp:coreProperties>
</file>