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12/28/22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12/28/22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12/28/22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BA796F9D-91C8-8817-47C8-D1B3DB6BCCE5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808163"/>
            <a:ext cx="11412538" cy="4284662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28/12/2022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Tyler Reysenbach</cp:lastModifiedBy>
  <cp:revision>254</cp:revision>
  <dcterms:created xsi:type="dcterms:W3CDTF">2022-05-20T01:54:03Z</dcterms:created>
  <dcterms:modified xsi:type="dcterms:W3CDTF">2022-12-28T04:57:18Z</dcterms:modified>
</cp:coreProperties>
</file>