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90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2767"/>
    <p:restoredTop sz="94694"/>
  </p:normalViewPr>
  <p:slideViewPr>
    <p:cSldViewPr snapToGrid="0" snapToObjects="1">
      <p:cViewPr varScale="1">
        <p:scale>
          <a:sx n="129" d="100"/>
          <a:sy n="129" d="100"/>
        </p:scale>
        <p:origin x="68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44D005F0-3FDA-D04B-84DD-1363FABAE9B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845221" y="3391818"/>
            <a:ext cx="6780334" cy="430887"/>
          </a:xfrm>
        </p:spPr>
        <p:txBody>
          <a:bodyPr/>
          <a:lstStyle>
            <a:lvl1pPr algn="r">
              <a:defRPr sz="2800"/>
            </a:lvl1pPr>
          </a:lstStyle>
          <a:p>
            <a:r>
              <a:rPr lang="en-US" dirty="0"/>
              <a:t>Click to edit </a:t>
            </a:r>
            <a:r>
              <a:rPr lang="en-US"/>
              <a:t>Master title style</a:t>
            </a:r>
            <a:endParaRPr lang="en-AU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CF96A3B4-E487-2E43-AB4D-AF0B8426171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845221" y="4146129"/>
            <a:ext cx="6780334" cy="338554"/>
          </a:xfrm>
        </p:spPr>
        <p:txBody>
          <a:bodyPr/>
          <a:lstStyle>
            <a:lvl1pPr algn="r">
              <a:defRPr sz="2200"/>
            </a:lvl1pPr>
          </a:lstStyle>
          <a:p>
            <a:r>
              <a:rPr lang="en-US"/>
              <a:t>Click to edit Master subtitle style</a:t>
            </a:r>
            <a:endParaRPr lang="en-AU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82E06D4E-6FDB-CF4F-A1E4-67EA24E8CF4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292"/>
            </a:lvl1pPr>
          </a:lstStyle>
          <a:p>
            <a:endParaRPr lang="en-US" dirty="0"/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50F3A1FE-D85A-214B-BC70-C1B9CAF6925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1292"/>
            </a:lvl1pPr>
          </a:lstStyle>
          <a:p>
            <a:endParaRPr lang="en-US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BAC7EBFE-F4CA-034D-9C58-E44E2CE12F8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 wrap="none" lIns="0" tIns="0" rIns="0" bIns="0"/>
          <a:lstStyle>
            <a:lvl1pPr eaLnBrk="0" hangingPunct="0">
              <a:defRPr sz="1292" i="0"/>
            </a:lvl1pPr>
          </a:lstStyle>
          <a:p>
            <a:fld id="{3E7C0CC8-E12B-4B1E-958E-BC6C5916F62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Picture 8" descr="GrattanLogo">
            <a:extLst>
              <a:ext uri="{FF2B5EF4-FFF2-40B4-BE49-F238E27FC236}">
                <a16:creationId xmlns:a16="http://schemas.microsoft.com/office/drawing/2014/main" id="{360FAE97-D26D-764E-8987-030894C6ECB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02721" y="981075"/>
            <a:ext cx="3922834" cy="10810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26096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19716"/>
            <a:ext cx="6497707" cy="4797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12/28/22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776813A-6BA6-2B48-8868-0EF29F4BF7D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28650" y="890676"/>
            <a:ext cx="7991368" cy="5376559"/>
          </a:xfrm>
        </p:spPr>
        <p:txBody>
          <a:bodyPr/>
          <a:lstStyle>
            <a:lvl1pPr>
              <a:spcAft>
                <a:spcPts val="1800"/>
              </a:spcAft>
              <a:defRPr/>
            </a:lvl1pPr>
            <a:lvl2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54292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ctr">
            <a:normAutofit/>
          </a:bodyPr>
          <a:lstStyle>
            <a:lvl1pPr algn="ctr">
              <a:defRPr sz="2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12/28/22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084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41652" y="198782"/>
            <a:ext cx="6487202" cy="620562"/>
          </a:xfrm>
        </p:spPr>
        <p:txBody>
          <a:bodyPr lIns="0" tIns="0" rIns="0" bIns="0"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41331" y="862664"/>
            <a:ext cx="7992000" cy="643145"/>
          </a:xfrm>
        </p:spPr>
        <p:txBody>
          <a:bodyPr lIns="0" tIns="0" rIns="0" bIns="0"/>
          <a:lstStyle>
            <a:lvl1pPr>
              <a:lnSpc>
                <a:spcPct val="90000"/>
              </a:lnSpc>
              <a:spcAft>
                <a:spcPts val="0"/>
              </a:spcAft>
              <a:defRPr/>
            </a:lvl1pPr>
            <a:lvl2pPr>
              <a:lnSpc>
                <a:spcPct val="90000"/>
              </a:lnSpc>
              <a:spcAft>
                <a:spcPts val="0"/>
              </a:spcAft>
              <a:defRPr/>
            </a:lvl2pPr>
            <a:lvl3pPr>
              <a:lnSpc>
                <a:spcPct val="90000"/>
              </a:lnSpc>
              <a:spcAft>
                <a:spcPts val="0"/>
              </a:spcAft>
              <a:defRPr/>
            </a:lvl3pPr>
            <a:lvl4pPr>
              <a:lnSpc>
                <a:spcPct val="90000"/>
              </a:lnSpc>
              <a:spcAft>
                <a:spcPts val="0"/>
              </a:spcAft>
              <a:defRPr/>
            </a:lvl4pPr>
            <a:lvl5pPr>
              <a:lnSpc>
                <a:spcPct val="90000"/>
              </a:lnSpc>
              <a:spcAft>
                <a:spcPts val="0"/>
              </a:spcAft>
              <a:defRPr/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8590" y="1371749"/>
            <a:ext cx="7992000" cy="5009174"/>
          </a:xfrm>
        </p:spPr>
        <p:txBody>
          <a:bodyPr/>
          <a:lstStyle>
            <a:lvl1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aption Placeholder 1">
            <a:extLst>
              <a:ext uri="{FF2B5EF4-FFF2-40B4-BE49-F238E27FC236}">
                <a16:creationId xmlns:a16="http://schemas.microsoft.com/office/drawing/2014/main" id="{6E0C4110-01B7-BB28-A5D4-537EA5D12A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39115" y="6525074"/>
            <a:ext cx="7991475" cy="268287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032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17464-26F0-F70E-03FB-7D458DC13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28617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E868C-2161-3F70-9E5A-5C38113B1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57248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ED932-2FE5-9703-B8AE-C45091E0F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54207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19716"/>
            <a:ext cx="7886700" cy="4797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914087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Heading 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  <a:p>
            <a:pPr marL="165593" marR="0" lvl="1" indent="-164127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30000"/>
              <a:buFontTx/>
              <a:buChar char="•"/>
              <a:tabLst/>
              <a:defRPr/>
            </a:pPr>
            <a:r>
              <a:rPr kumimoji="0" lang="en-US" sz="1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First bullet</a:t>
            </a:r>
          </a:p>
          <a:p>
            <a:pPr marL="372217" marR="0" lvl="2" indent="-205159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Second level</a:t>
            </a:r>
          </a:p>
          <a:p>
            <a:pPr marL="517294" marR="0" lvl="3" indent="-13188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-"/>
              <a:tabLst/>
              <a:defRPr/>
            </a:pP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Third level</a:t>
            </a:r>
          </a:p>
          <a:p>
            <a:pPr marL="728315" marR="0" lvl="4" indent="-193436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&gt;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Fourth level</a:t>
            </a:r>
          </a:p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2C827D-FC0C-184A-B855-165F1307D257}" type="datetimeFigureOut">
              <a:rPr lang="en-US" smtClean="0"/>
              <a:t>12/28/22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8" descr="GrattanLogo">
            <a:extLst>
              <a:ext uri="{FF2B5EF4-FFF2-40B4-BE49-F238E27FC236}">
                <a16:creationId xmlns:a16="http://schemas.microsoft.com/office/drawing/2014/main" id="{67074FA1-84FC-A749-908E-C0C5F1D3C58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186547" y="333380"/>
            <a:ext cx="1439008" cy="396875"/>
          </a:xfrm>
          <a:prstGeom prst="rect">
            <a:avLst/>
          </a:prstGeom>
          <a:noFill/>
        </p:spPr>
      </p:pic>
      <p:sp>
        <p:nvSpPr>
          <p:cNvPr id="8" name="Line 7">
            <a:extLst>
              <a:ext uri="{FF2B5EF4-FFF2-40B4-BE49-F238E27FC236}">
                <a16:creationId xmlns:a16="http://schemas.microsoft.com/office/drawing/2014/main" id="{5994C232-B4F2-F34D-9731-E1E62AAE633D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48001" y="844876"/>
            <a:ext cx="7977554" cy="0"/>
          </a:xfrm>
          <a:prstGeom prst="line">
            <a:avLst/>
          </a:prstGeom>
          <a:noFill/>
          <a:ln w="19050">
            <a:solidFill>
              <a:srgbClr val="F3901D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AU" sz="2215"/>
          </a:p>
        </p:txBody>
      </p:sp>
    </p:spTree>
    <p:extLst>
      <p:ext uri="{BB962C8B-B14F-4D97-AF65-F5344CB8AC3E}">
        <p14:creationId xmlns:p14="http://schemas.microsoft.com/office/powerpoint/2010/main" val="3976130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18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marR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tabLst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165593" marR="0" indent="-164127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Pct val="130000"/>
        <a:buFontTx/>
        <a:buChar char="•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372217" marR="0" indent="-205159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 typeface="Arial" charset="0"/>
        <a:buChar char="–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17294" marR="0" indent="-131888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 typeface="Arial" charset="0"/>
        <a:buChar char="-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728315" marR="0" indent="-193436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 typeface="Arial" charset="0"/>
        <a:buChar char="&gt;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Calibri</vt:lpstr>
      <vt:lpstr>Office 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 Cowgill</dc:creator>
  <cp:lastModifiedBy>Tyler Reysenbach</cp:lastModifiedBy>
  <cp:revision>32</cp:revision>
  <dcterms:created xsi:type="dcterms:W3CDTF">2019-02-12T04:35:04Z</dcterms:created>
  <dcterms:modified xsi:type="dcterms:W3CDTF">2022-12-28T05:56:36Z</dcterms:modified>
</cp:coreProperties>
</file>