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" y="100800"/>
            <a:ext cx="7383600" cy="522000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2000" y="752400"/>
            <a:ext cx="8978400" cy="540000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00" y="1231199"/>
            <a:ext cx="8971200" cy="5298739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aption Placeholder 1">
            <a:extLst>
              <a:ext uri="{FF2B5EF4-FFF2-40B4-BE49-F238E27FC236}">
                <a16:creationId xmlns:a16="http://schemas.microsoft.com/office/drawing/2014/main" id="{FC0AE3D2-B888-DD4C-69C1-4D456E5B6C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375" y="6529939"/>
            <a:ext cx="8885238" cy="24923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58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68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031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" y="356400"/>
            <a:ext cx="6764713" cy="277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0" y="766800"/>
            <a:ext cx="7977600" cy="123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495200" y="111600"/>
            <a:ext cx="1562400" cy="430906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600" y="698400"/>
            <a:ext cx="9003600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 dirty="0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Cowgill</dc:creator>
  <cp:lastModifiedBy>Tyler Reysenbach</cp:lastModifiedBy>
  <cp:revision>34</cp:revision>
  <dcterms:created xsi:type="dcterms:W3CDTF">2019-02-12T04:35:04Z</dcterms:created>
  <dcterms:modified xsi:type="dcterms:W3CDTF">2022-12-28T06:15:26Z</dcterms:modified>
</cp:coreProperties>
</file>