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767"/>
    <p:restoredTop sz="94694"/>
  </p:normalViewPr>
  <p:slideViewPr>
    <p:cSldViewPr snapToGrid="0" snapToObjects="1">
      <p:cViewPr>
        <p:scale>
          <a:sx n="87" d="100"/>
          <a:sy n="87" d="100"/>
        </p:scale>
        <p:origin x="22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AF5EA265-8F08-B40E-312A-1E8FD775E2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62950" y="-1755775"/>
            <a:ext cx="2860675" cy="665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91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57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6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94" y="30321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13" y="285480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Tyler Reysenbach</cp:lastModifiedBy>
  <cp:revision>37</cp:revision>
  <dcterms:created xsi:type="dcterms:W3CDTF">2019-02-12T04:35:04Z</dcterms:created>
  <dcterms:modified xsi:type="dcterms:W3CDTF">2022-12-28T06:11:06Z</dcterms:modified>
</cp:coreProperties>
</file>