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767"/>
    <p:restoredTop sz="94694"/>
  </p:normalViewPr>
  <p:slideViewPr>
    <p:cSldViewPr snapToGrid="0" snapToObjects="1">
      <p:cViewPr>
        <p:scale>
          <a:sx n="59" d="100"/>
          <a:sy n="59" d="100"/>
        </p:scale>
        <p:origin x="289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CB53B34F-3514-88FE-3AF1-811EBBCF08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26513" y="-1633538"/>
            <a:ext cx="2460625" cy="2590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7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3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55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42" y="1686081"/>
            <a:ext cx="7758504" cy="2383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15" y="4233113"/>
            <a:ext cx="6845739" cy="16528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Tyler Reysenbach</cp:lastModifiedBy>
  <cp:revision>38</cp:revision>
  <dcterms:created xsi:type="dcterms:W3CDTF">2019-02-12T04:35:04Z</dcterms:created>
  <dcterms:modified xsi:type="dcterms:W3CDTF">2022-12-28T06:12:53Z</dcterms:modified>
</cp:coreProperties>
</file>