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"/>
  </p:notesMasterIdLst>
  <p:sldIdLst>
    <p:sldId id="256" r:id="rId7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1956" autoAdjust="0"/>
  </p:normalViewPr>
  <p:slideViewPr>
    <p:cSldViewPr snapToGrid="0">
      <p:cViewPr varScale="1">
        <p:scale>
          <a:sx n="124" d="100"/>
          <a:sy n="124" d="100"/>
        </p:scale>
        <p:origin x="1376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/Users/reysenbacht/Desktop/grattantheme/tests/testthat/temp.pptx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1790" y="1158019"/>
            <a:ext cx="10800000" cy="5313931"/>
          </a:xfrm>
        </p:spPr>
        <p:txBody>
          <a:bodyPr anchor="b" anchorCtr="1"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aption Placeholder 1">
            <a:extLst>
              <a:ext uri="{FF2B5EF4-FFF2-40B4-BE49-F238E27FC236}">
                <a16:creationId xmlns:a16="http://schemas.microsoft.com/office/drawing/2014/main" id="{A4BC241A-C29A-8D53-9CA0-F340B7872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791" y="6519769"/>
            <a:ext cx="10800000" cy="153888"/>
          </a:xfrm>
        </p:spPr>
        <p:txBody>
          <a:bodyPr/>
          <a:lstStyle>
            <a:lvl1pPr>
              <a:defRPr sz="1000"/>
            </a:lvl1pPr>
            <a:lvl2pPr marL="1466" indent="0">
              <a:buNone/>
              <a:defRPr/>
            </a:lvl2pPr>
          </a:lstStyle>
          <a:p>
            <a:pPr lvl="0"/>
            <a:r>
              <a:rPr lang="en-GB" dirty="0"/>
              <a:t>Click to edit Master </a:t>
            </a:r>
            <a:r>
              <a:rPr lang="en-GB"/>
              <a:t>text styles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DAF66-22D4-91E5-017B-15DBB3B9FC1F}"/>
              </a:ext>
            </a:extLst>
          </p:cNvPr>
          <p:cNvSpPr txBox="1"/>
          <p:nvPr userDrawn="1"/>
        </p:nvSpPr>
        <p:spPr>
          <a:xfrm>
            <a:off x="12292657" y="-353632"/>
            <a:ext cx="1362269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spAutoFit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sp>
        <p:nvSpPr>
          <p:cNvPr id="4" name="Caption Placeholder 1"/>
          <p:cNvSpPr>
            <a:spLocks noGrp="1"/>
          </p:cNvSpPr>
          <p:nvPr>
            <p:ph type="body" sz="quarter" idx="13"/>
          </p:nvPr>
        </p:nvSpPr>
        <p:spPr>
          <a:xfrm>
            <a:off x="851791" y="6519769"/>
            <a:ext cx="10800000" cy="153888"/>
          </a:xfrm>
        </p:spPr>
        <p:txBody>
          <a:bodyPr/>
          <a:lstStyle/>
          <a:p>
            <a:r>
              <a:rPr/>
              <a:t>Notes: notes.
Source: source</a:t>
            </a:r>
          </a:p>
        </p:txBody>
      </p:sp>
      <p:grpSp xmlns:pic="http://schemas.openxmlformats.org/drawingml/2006/picture">
        <p:nvGrpSpPr>
          <p:cNvPr id="5" name="Content Placeholder 3"/>
          <p:cNvGrpSpPr/>
          <p:nvPr/>
        </p:nvGrpSpPr>
        <p:grpSpPr>
          <a:xfrm>
            <a:off x="851790" y="1158019"/>
            <a:ext cx="10800000" cy="5313931"/>
            <a:chOff x="851790" y="1158019"/>
            <a:chExt cx="10800000" cy="5313931"/>
          </a:xfrm>
        </p:grpSpPr>
        <p:sp>
          <p:nvSpPr>
            <p:cNvPr id="6" name="rc3"/>
            <p:cNvSpPr/>
            <p:nvPr/>
          </p:nvSpPr>
          <p:spPr>
            <a:xfrm>
              <a:off x="851790" y="1158019"/>
              <a:ext cx="10800000" cy="53139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851790" y="1158019"/>
              <a:ext cx="10799999" cy="53139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5"/>
            <p:cNvSpPr/>
            <p:nvPr/>
          </p:nvSpPr>
          <p:spPr>
            <a:xfrm>
              <a:off x="1274220" y="1227608"/>
              <a:ext cx="10307980" cy="4841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1274220" y="5455585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1274220" y="4519156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1274220" y="3582727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1274220" y="2646298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1274220" y="1709869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1"/>
            <p:cNvSpPr/>
            <p:nvPr/>
          </p:nvSpPr>
          <p:spPr>
            <a:xfrm>
              <a:off x="1711616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2"/>
            <p:cNvSpPr/>
            <p:nvPr/>
          </p:nvSpPr>
          <p:spPr>
            <a:xfrm>
              <a:off x="4107650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3"/>
            <p:cNvSpPr/>
            <p:nvPr/>
          </p:nvSpPr>
          <p:spPr>
            <a:xfrm>
              <a:off x="6503685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4"/>
            <p:cNvSpPr/>
            <p:nvPr/>
          </p:nvSpPr>
          <p:spPr>
            <a:xfrm>
              <a:off x="8899720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5"/>
            <p:cNvSpPr/>
            <p:nvPr/>
          </p:nvSpPr>
          <p:spPr>
            <a:xfrm>
              <a:off x="11295755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6"/>
            <p:cNvSpPr/>
            <p:nvPr/>
          </p:nvSpPr>
          <p:spPr>
            <a:xfrm>
              <a:off x="1274220" y="5923800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7"/>
            <p:cNvSpPr/>
            <p:nvPr/>
          </p:nvSpPr>
          <p:spPr>
            <a:xfrm>
              <a:off x="1274220" y="4987371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8"/>
            <p:cNvSpPr/>
            <p:nvPr/>
          </p:nvSpPr>
          <p:spPr>
            <a:xfrm>
              <a:off x="1274220" y="4050942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9"/>
            <p:cNvSpPr/>
            <p:nvPr/>
          </p:nvSpPr>
          <p:spPr>
            <a:xfrm>
              <a:off x="1274220" y="3114512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0"/>
            <p:cNvSpPr/>
            <p:nvPr/>
          </p:nvSpPr>
          <p:spPr>
            <a:xfrm>
              <a:off x="1274220" y="2178083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1"/>
            <p:cNvSpPr/>
            <p:nvPr/>
          </p:nvSpPr>
          <p:spPr>
            <a:xfrm>
              <a:off x="1274220" y="1241654"/>
              <a:ext cx="10307980" cy="0"/>
            </a:xfrm>
            <a:custGeom>
              <a:avLst/>
              <a:pathLst>
                <a:path w="10307980" h="0">
                  <a:moveTo>
                    <a:pt x="0" y="0"/>
                  </a:moveTo>
                  <a:lnTo>
                    <a:pt x="10307980" y="0"/>
                  </a:lnTo>
                  <a:lnTo>
                    <a:pt x="10307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2"/>
            <p:cNvSpPr/>
            <p:nvPr/>
          </p:nvSpPr>
          <p:spPr>
            <a:xfrm>
              <a:off x="2909633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3"/>
            <p:cNvSpPr/>
            <p:nvPr/>
          </p:nvSpPr>
          <p:spPr>
            <a:xfrm>
              <a:off x="5305668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4"/>
            <p:cNvSpPr/>
            <p:nvPr/>
          </p:nvSpPr>
          <p:spPr>
            <a:xfrm>
              <a:off x="7701702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5"/>
            <p:cNvSpPr/>
            <p:nvPr/>
          </p:nvSpPr>
          <p:spPr>
            <a:xfrm>
              <a:off x="10097737" y="1227608"/>
              <a:ext cx="0" cy="4841338"/>
            </a:xfrm>
            <a:custGeom>
              <a:avLst/>
              <a:pathLst>
                <a:path w="0" h="4841338">
                  <a:moveTo>
                    <a:pt x="0" y="4841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6"/>
            <p:cNvSpPr/>
            <p:nvPr/>
          </p:nvSpPr>
          <p:spPr>
            <a:xfrm>
              <a:off x="4362100" y="38305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7"/>
            <p:cNvSpPr/>
            <p:nvPr/>
          </p:nvSpPr>
          <p:spPr>
            <a:xfrm>
              <a:off x="4973088" y="38305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8"/>
            <p:cNvSpPr/>
            <p:nvPr/>
          </p:nvSpPr>
          <p:spPr>
            <a:xfrm>
              <a:off x="3643289" y="34934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29"/>
            <p:cNvSpPr/>
            <p:nvPr/>
          </p:nvSpPr>
          <p:spPr>
            <a:xfrm>
              <a:off x="5787740" y="37556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0"/>
            <p:cNvSpPr/>
            <p:nvPr/>
          </p:nvSpPr>
          <p:spPr>
            <a:xfrm>
              <a:off x="6326848" y="42613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1"/>
            <p:cNvSpPr/>
            <p:nvPr/>
          </p:nvSpPr>
          <p:spPr>
            <a:xfrm>
              <a:off x="6374769" y="43737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2"/>
            <p:cNvSpPr/>
            <p:nvPr/>
          </p:nvSpPr>
          <p:spPr>
            <a:xfrm>
              <a:off x="6638333" y="50853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3"/>
            <p:cNvSpPr/>
            <p:nvPr/>
          </p:nvSpPr>
          <p:spPr>
            <a:xfrm>
              <a:off x="5727839" y="3193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4"/>
            <p:cNvSpPr/>
            <p:nvPr/>
          </p:nvSpPr>
          <p:spPr>
            <a:xfrm>
              <a:off x="5631998" y="34934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5"/>
            <p:cNvSpPr/>
            <p:nvPr/>
          </p:nvSpPr>
          <p:spPr>
            <a:xfrm>
              <a:off x="6326848" y="416769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6"/>
            <p:cNvSpPr/>
            <p:nvPr/>
          </p:nvSpPr>
          <p:spPr>
            <a:xfrm>
              <a:off x="6326848" y="442989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7"/>
            <p:cNvSpPr/>
            <p:nvPr/>
          </p:nvSpPr>
          <p:spPr>
            <a:xfrm>
              <a:off x="7836350" y="46920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8"/>
            <p:cNvSpPr/>
            <p:nvPr/>
          </p:nvSpPr>
          <p:spPr>
            <a:xfrm>
              <a:off x="7021698" y="45235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39"/>
            <p:cNvSpPr/>
            <p:nvPr/>
          </p:nvSpPr>
          <p:spPr>
            <a:xfrm>
              <a:off x="7141500" y="49168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0"/>
            <p:cNvSpPr/>
            <p:nvPr/>
          </p:nvSpPr>
          <p:spPr>
            <a:xfrm>
              <a:off x="10663671" y="58158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1"/>
            <p:cNvSpPr/>
            <p:nvPr/>
          </p:nvSpPr>
          <p:spPr>
            <a:xfrm>
              <a:off x="11080581" y="58158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2"/>
            <p:cNvSpPr/>
            <p:nvPr/>
          </p:nvSpPr>
          <p:spPr>
            <a:xfrm>
              <a:off x="10891294" y="50104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3"/>
            <p:cNvSpPr/>
            <p:nvPr/>
          </p:nvSpPr>
          <p:spPr>
            <a:xfrm>
              <a:off x="3355765" y="169552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4"/>
            <p:cNvSpPr/>
            <p:nvPr/>
          </p:nvSpPr>
          <p:spPr>
            <a:xfrm>
              <a:off x="1954085" y="207009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5"/>
            <p:cNvSpPr/>
            <p:nvPr/>
          </p:nvSpPr>
          <p:spPr>
            <a:xfrm>
              <a:off x="2481212" y="14145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6"/>
            <p:cNvSpPr/>
            <p:nvPr/>
          </p:nvSpPr>
          <p:spPr>
            <a:xfrm>
              <a:off x="3990714" y="37369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7"/>
            <p:cNvSpPr/>
            <p:nvPr/>
          </p:nvSpPr>
          <p:spPr>
            <a:xfrm>
              <a:off x="6518531" y="48606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8"/>
            <p:cNvSpPr/>
            <p:nvPr/>
          </p:nvSpPr>
          <p:spPr>
            <a:xfrm>
              <a:off x="6314868" y="49168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49"/>
            <p:cNvSpPr/>
            <p:nvPr/>
          </p:nvSpPr>
          <p:spPr>
            <a:xfrm>
              <a:off x="7285262" y="52726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0"/>
            <p:cNvSpPr/>
            <p:nvPr/>
          </p:nvSpPr>
          <p:spPr>
            <a:xfrm>
              <a:off x="7297242" y="416769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1"/>
            <p:cNvSpPr/>
            <p:nvPr/>
          </p:nvSpPr>
          <p:spPr>
            <a:xfrm>
              <a:off x="2720816" y="26506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2"/>
            <p:cNvSpPr/>
            <p:nvPr/>
          </p:nvSpPr>
          <p:spPr>
            <a:xfrm>
              <a:off x="3212003" y="28941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3"/>
            <p:cNvSpPr/>
            <p:nvPr/>
          </p:nvSpPr>
          <p:spPr>
            <a:xfrm>
              <a:off x="1709689" y="207009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4"/>
            <p:cNvSpPr/>
            <p:nvPr/>
          </p:nvSpPr>
          <p:spPr>
            <a:xfrm>
              <a:off x="5679919" y="480446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5"/>
            <p:cNvSpPr/>
            <p:nvPr/>
          </p:nvSpPr>
          <p:spPr>
            <a:xfrm>
              <a:off x="4721505" y="40740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6"/>
            <p:cNvSpPr/>
            <p:nvPr/>
          </p:nvSpPr>
          <p:spPr>
            <a:xfrm>
              <a:off x="6638333" y="49542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7"/>
            <p:cNvSpPr/>
            <p:nvPr/>
          </p:nvSpPr>
          <p:spPr>
            <a:xfrm>
              <a:off x="4745465" y="37556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8"/>
            <p:cNvSpPr/>
            <p:nvPr/>
          </p:nvSpPr>
          <p:spPr>
            <a:xfrm>
              <a:off x="1087278" y="588360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2" name="tx59"/>
            <p:cNvSpPr/>
            <p:nvPr/>
          </p:nvSpPr>
          <p:spPr>
            <a:xfrm>
              <a:off x="1087278" y="4947671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3" name="tx60"/>
            <p:cNvSpPr/>
            <p:nvPr/>
          </p:nvSpPr>
          <p:spPr>
            <a:xfrm>
              <a:off x="1087278" y="401047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4" name="tx61"/>
            <p:cNvSpPr/>
            <p:nvPr/>
          </p:nvSpPr>
          <p:spPr>
            <a:xfrm>
              <a:off x="1087278" y="307421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5" name="tx62"/>
            <p:cNvSpPr/>
            <p:nvPr/>
          </p:nvSpPr>
          <p:spPr>
            <a:xfrm>
              <a:off x="1087278" y="213778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6" name="tx63"/>
            <p:cNvSpPr/>
            <p:nvPr/>
          </p:nvSpPr>
          <p:spPr>
            <a:xfrm>
              <a:off x="1087278" y="120135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7" name="pl64"/>
            <p:cNvSpPr/>
            <p:nvPr/>
          </p:nvSpPr>
          <p:spPr>
            <a:xfrm>
              <a:off x="1239425" y="5923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5"/>
            <p:cNvSpPr/>
            <p:nvPr/>
          </p:nvSpPr>
          <p:spPr>
            <a:xfrm>
              <a:off x="1239425" y="498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6"/>
            <p:cNvSpPr/>
            <p:nvPr/>
          </p:nvSpPr>
          <p:spPr>
            <a:xfrm>
              <a:off x="1239425" y="4050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7"/>
            <p:cNvSpPr/>
            <p:nvPr/>
          </p:nvSpPr>
          <p:spPr>
            <a:xfrm>
              <a:off x="1239425" y="3114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8"/>
            <p:cNvSpPr/>
            <p:nvPr/>
          </p:nvSpPr>
          <p:spPr>
            <a:xfrm>
              <a:off x="1239425" y="2178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9"/>
            <p:cNvSpPr/>
            <p:nvPr/>
          </p:nvSpPr>
          <p:spPr>
            <a:xfrm>
              <a:off x="1239425" y="1241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0"/>
            <p:cNvSpPr/>
            <p:nvPr/>
          </p:nvSpPr>
          <p:spPr>
            <a:xfrm>
              <a:off x="2909633" y="60689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5305668" y="60689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7701702" y="60689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10097737" y="606894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4"/>
            <p:cNvSpPr/>
            <p:nvPr/>
          </p:nvSpPr>
          <p:spPr>
            <a:xfrm>
              <a:off x="2878555" y="6133323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8" name="tx75"/>
            <p:cNvSpPr/>
            <p:nvPr/>
          </p:nvSpPr>
          <p:spPr>
            <a:xfrm>
              <a:off x="5274590" y="613135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9" name="tx76"/>
            <p:cNvSpPr/>
            <p:nvPr/>
          </p:nvSpPr>
          <p:spPr>
            <a:xfrm>
              <a:off x="7670625" y="6133377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80" name="tx77"/>
            <p:cNvSpPr/>
            <p:nvPr/>
          </p:nvSpPr>
          <p:spPr>
            <a:xfrm>
              <a:off x="10066659" y="613294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1" name="tx78"/>
            <p:cNvSpPr/>
            <p:nvPr/>
          </p:nvSpPr>
          <p:spPr>
            <a:xfrm>
              <a:off x="6358360" y="6276849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82" name="tx79"/>
            <p:cNvSpPr/>
            <p:nvPr/>
          </p:nvSpPr>
          <p:spPr>
            <a:xfrm rot="-5400000">
              <a:off x="832838" y="3595412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 anchor="b" anchorCtr="1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Charts for overheads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Charts for presentations</dc:title>
  <dc:creator>Matt Cowgill</dc:creator>
  <cp:lastModifiedBy>reysenbacht</cp:lastModifiedBy>
  <cp:revision>26</cp:revision>
  <dcterms:created xsi:type="dcterms:W3CDTF">2019-03-08T00:44:34Z</dcterms:created>
  <dcterms:modified xsi:type="dcterms:W3CDTF">2023-01-23T15:59:21Z</dcterms:modified>
</cp:coreProperties>
</file>