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sldIdLst>
    <p:sldId id="256" r:id="rId2"/>
  </p:sldIdLst>
  <p:sldSz cx="15955963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4496" y="1305527"/>
            <a:ext cx="11966972" cy="2777243"/>
          </a:xfrm>
        </p:spPr>
        <p:txBody>
          <a:bodyPr anchor="b"/>
          <a:lstStyle>
            <a:lvl1pPr algn="ctr"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496" y="4189871"/>
            <a:ext cx="11966972" cy="1925973"/>
          </a:xfrm>
        </p:spPr>
        <p:txBody>
          <a:bodyPr/>
          <a:lstStyle>
            <a:lvl1pPr marL="0" indent="0" algn="ctr">
              <a:buNone/>
              <a:defRPr sz="2792"/>
            </a:lvl1pPr>
            <a:lvl2pPr marL="531815" indent="0" algn="ctr">
              <a:buNone/>
              <a:defRPr sz="2326"/>
            </a:lvl2pPr>
            <a:lvl3pPr marL="1063630" indent="0" algn="ctr">
              <a:buNone/>
              <a:defRPr sz="2094"/>
            </a:lvl3pPr>
            <a:lvl4pPr marL="1595445" indent="0" algn="ctr">
              <a:buNone/>
              <a:defRPr sz="1861"/>
            </a:lvl4pPr>
            <a:lvl5pPr marL="2127260" indent="0" algn="ctr">
              <a:buNone/>
              <a:defRPr sz="1861"/>
            </a:lvl5pPr>
            <a:lvl6pPr marL="2659075" indent="0" algn="ctr">
              <a:buNone/>
              <a:defRPr sz="1861"/>
            </a:lvl6pPr>
            <a:lvl7pPr marL="3190890" indent="0" algn="ctr">
              <a:buNone/>
              <a:defRPr sz="1861"/>
            </a:lvl7pPr>
            <a:lvl8pPr marL="3722705" indent="0" algn="ctr">
              <a:buNone/>
              <a:defRPr sz="1861"/>
            </a:lvl8pPr>
            <a:lvl9pPr marL="4254520" indent="0" algn="ctr">
              <a:buNone/>
              <a:defRPr sz="186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6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62" y="1988758"/>
            <a:ext cx="13762018" cy="3318288"/>
          </a:xfrm>
        </p:spPr>
        <p:txBody>
          <a:bodyPr anchor="b"/>
          <a:lstStyle>
            <a:lvl1pPr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62" y="5338439"/>
            <a:ext cx="13762018" cy="1745009"/>
          </a:xfrm>
        </p:spPr>
        <p:txBody>
          <a:bodyPr/>
          <a:lstStyle>
            <a:lvl1pPr marL="0" indent="0">
              <a:buNone/>
              <a:defRPr sz="2792">
                <a:solidFill>
                  <a:schemeClr val="tx1">
                    <a:tint val="75000"/>
                  </a:schemeClr>
                </a:solidFill>
              </a:defRPr>
            </a:lvl1pPr>
            <a:lvl2pPr marL="531815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2pPr>
            <a:lvl3pPr marL="1063630" indent="0">
              <a:buNone/>
              <a:defRPr sz="2094">
                <a:solidFill>
                  <a:schemeClr val="tx1">
                    <a:tint val="75000"/>
                  </a:schemeClr>
                </a:solidFill>
              </a:defRPr>
            </a:lvl3pPr>
            <a:lvl4pPr marL="159544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4pPr>
            <a:lvl5pPr marL="212726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5pPr>
            <a:lvl6pPr marL="265907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6pPr>
            <a:lvl7pPr marL="319089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7pPr>
            <a:lvl8pPr marL="372270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8pPr>
            <a:lvl9pPr marL="425452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15955200" cy="7977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32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73" y="424712"/>
            <a:ext cx="13762018" cy="1541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73" y="2123557"/>
            <a:ext cx="13762018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72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5413" y="7393672"/>
            <a:ext cx="5385138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68899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8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106363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65908" indent="-265908" algn="l" defTabSz="1063630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9772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2953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6135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39316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92498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45679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98861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52042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1pPr>
      <a:lvl2pPr marL="53181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2pPr>
      <a:lvl3pPr marL="106363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3pPr>
      <a:lvl4pPr marL="159544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4pPr>
      <a:lvl5pPr marL="212726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5pPr>
      <a:lvl6pPr marL="265907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19089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72270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25452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55CA-0802-E447-A104-822E53E8C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8729" y="1686081"/>
            <a:ext cx="7758504" cy="23833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33E90-BBEB-3C4A-9B73-0D6D47AC3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6902" y="4233113"/>
            <a:ext cx="6845739" cy="165280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07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Cowgill</dc:creator>
  <cp:lastModifiedBy>Matt Cowgill</cp:lastModifiedBy>
  <cp:revision>36</cp:revision>
  <dcterms:created xsi:type="dcterms:W3CDTF">2019-02-12T04:35:04Z</dcterms:created>
  <dcterms:modified xsi:type="dcterms:W3CDTF">2020-05-22T02:53:46Z</dcterms:modified>
</cp:coreProperties>
</file>