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4" y="30321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13" y="285480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35</cp:revision>
  <dcterms:created xsi:type="dcterms:W3CDTF">2019-02-12T04:35:04Z</dcterms:created>
  <dcterms:modified xsi:type="dcterms:W3CDTF">2020-05-22T02:53:00Z</dcterms:modified>
</cp:coreProperties>
</file>