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42" y="1686081"/>
            <a:ext cx="7758504" cy="23833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15" y="4233113"/>
            <a:ext cx="6845739" cy="16528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Matt Cowgill</cp:lastModifiedBy>
  <cp:revision>36</cp:revision>
  <dcterms:created xsi:type="dcterms:W3CDTF">2019-02-12T04:35:04Z</dcterms:created>
  <dcterms:modified xsi:type="dcterms:W3CDTF">2020-05-22T02:55:13Z</dcterms:modified>
</cp:coreProperties>
</file>