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241"/>
    <p:restoredTop sz="94653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DA1B1-E990-1373-D6AB-EF6EEB4045CA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808163"/>
            <a:ext cx="11412538" cy="428466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7" name="Caption Placeholder 1">
            <a:extLst>
              <a:ext uri="{FF2B5EF4-FFF2-40B4-BE49-F238E27FC236}">
                <a16:creationId xmlns:a16="http://schemas.microsoft.com/office/drawing/2014/main" id="{0B68B2F7-35DA-8DD2-1D07-9D280795C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 anchor="t">
            <a:normAutofit/>
          </a:bodyPr>
          <a:lstStyle>
            <a:lvl1pPr marL="0" indent="0"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2EC199-2580-9D84-9E72-CE7324DB7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3/4/2025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Matthew Bowes</cp:lastModifiedBy>
  <cp:revision>271</cp:revision>
  <dcterms:created xsi:type="dcterms:W3CDTF">2022-05-20T01:54:03Z</dcterms:created>
  <dcterms:modified xsi:type="dcterms:W3CDTF">2025-04-02T23:28:07Z</dcterms:modified>
</cp:coreProperties>
</file>