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8194"/>
    <p:restoredTop sz="94694"/>
  </p:normalViewPr>
  <p:slideViewPr>
    <p:cSldViewPr snapToGrid="0" snapToObjects="1">
      <p:cViewPr varScale="1">
        <p:scale>
          <a:sx n="92" d="100"/>
          <a:sy n="92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E07EA18-F774-5352-DF7D-C871920DBEBB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894800" y="1807200"/>
            <a:ext cx="8402400" cy="4284662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AU"/>
          </a:p>
        </p:txBody>
      </p:sp>
      <p:sp>
        <p:nvSpPr>
          <p:cNvPr id="4" name="Caption Placeholder 1">
            <a:extLst>
              <a:ext uri="{FF2B5EF4-FFF2-40B4-BE49-F238E27FC236}">
                <a16:creationId xmlns:a16="http://schemas.microsoft.com/office/drawing/2014/main" id="{532C8F0A-0D9B-4C4D-CC2B-EEF1FA341C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 anchor="t">
            <a:normAutofit/>
          </a:bodyPr>
          <a:lstStyle>
            <a:lvl1pPr marL="0" indent="0"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794EEF-8416-F4A3-9441-5437A54F06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3/4/2025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Matthew Bowes</cp:lastModifiedBy>
  <cp:revision>269</cp:revision>
  <dcterms:created xsi:type="dcterms:W3CDTF">2022-05-20T01:54:03Z</dcterms:created>
  <dcterms:modified xsi:type="dcterms:W3CDTF">2025-04-02T23:27:48Z</dcterms:modified>
</cp:coreProperties>
</file>