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93905" y="1877752"/>
              <a:ext cx="10920518" cy="381206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93905" y="5206861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93905" y="4469517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3905" y="3732172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93905" y="2994828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93905" y="2257484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7292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95708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334124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872540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410956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93905" y="5575533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93905" y="4838189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93905" y="4100845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93905" y="3363500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93905" y="2626156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93905" y="1888812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6500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4916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603332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0141748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67243" y="39203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14539" y="39203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05718" y="36548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77601" y="38613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48744" y="425947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99512" y="43479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8738" y="490834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14140" y="34189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2604" y="36548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48744" y="4185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48744" y="43922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47946" y="45986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84885" y="446593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011806" y="47756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743277" y="5483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1184961" y="5483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984426" y="48493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01108" y="22391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6135" y="25340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74587" y="20179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73789" y="3846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51817" y="473137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36052" y="47756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64110" y="50558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76803" y="4185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8428" y="29912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48804" y="3182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257217" y="25340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3372" y="46871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48006" y="41120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78738" y="48051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73390" y="38613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606963" y="553534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06963" y="4798489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6963" y="4060381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06963" y="3323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6963" y="258585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6963" y="184851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759110" y="5575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9110" y="4838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9110" y="410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9110" y="336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9110" y="2626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9110" y="188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26500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916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603332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0141748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495423" y="5754198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3838" y="5752233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72254" y="575425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110670" y="575381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84314" y="5897724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352523" y="3730922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602925" y="1899602"/>
              <a:ext cx="11071359" cy="358644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602925" y="4917036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602925" y="4083387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602925" y="3249738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02925" y="2416090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  <a:lnTo>
                    <a:pt x="11071359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5612994" y="436709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5612994" y="415451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6383920" y="46171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5784311" y="387107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627921" y="36835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370946" y="366683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43434" y="357513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7069188" y="389191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6383920" y="392526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4842067" y="36835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242458" y="36835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642849" y="31583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028312" y="34417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28898" y="34000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073094" y="21746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073094" y="20295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914751" y="20954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0495527" y="471723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9638942" y="52049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1137966" y="50215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5827140" y="4496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257385" y="36168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128898" y="368767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15142" y="33500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842067" y="334587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8311236" y="4938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7754456" y="476725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9638942" y="52899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385873" y="39085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056214" y="42420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043239" y="357513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5784311" y="4233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373303" y="4838622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373303" y="4000955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373303" y="3171436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373303" y="2336894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602925" y="5486043"/>
              <a:ext cx="11071359" cy="0"/>
            </a:xfrm>
            <a:custGeom>
              <a:avLst/>
              <a:pathLst>
                <a:path w="11071359" h="0">
                  <a:moveTo>
                    <a:pt x="0" y="0"/>
                  </a:moveTo>
                  <a:lnTo>
                    <a:pt x="11071359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34852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076314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217776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7359238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9500700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1642163" y="5486043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807716" y="5588305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949178" y="5589310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5090640" y="5587747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7232102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9373564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1515026" y="5588082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916256" y="5850959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271</cp:revision>
  <dcterms:created xsi:type="dcterms:W3CDTF">2022-05-20T01:54:03Z</dcterms:created>
  <dcterms:modified xsi:type="dcterms:W3CDTF">2025-04-03T10:49:22Z</dcterms:modified>
</cp:coreProperties>
</file>