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IdLst>
    <p:sldId id="25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1"/>
    <p:restoredTop sz="94653"/>
  </p:normalViewPr>
  <p:slideViewPr>
    <p:cSldViewPr snapToGrid="0" snapToObjects="1">
      <p:cViewPr varScale="1">
        <p:scale>
          <a:sx n="121" d="100"/>
          <a:sy n="121" d="100"/>
        </p:scale>
        <p:origin x="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7" Type="http://schemas.microsoft.com/office/2018/10/relationships/authors" Target="author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8" Type="http://schemas.openxmlformats.org/officeDocument/2006/relationships/slide" Target="slides/slide1.xml"/>
</Relationships>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/Users/mbbowes/Documents/GitHub/grattantheme/tests/testthat/temp_fullslide.pptx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4/3/25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5DDA1B1-E990-1373-D6AB-EF6EEB4045CA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808163"/>
            <a:ext cx="11412538" cy="4284662"/>
          </a:xfrm>
        </p:spPr>
        <p:txBody>
          <a:bodyPr/>
          <a:lstStyle/>
          <a:p>
            <a:r>
              <a:rPr lang="en-GB"/>
              <a:t>Click icon to add chart</a:t>
            </a:r>
            <a:endParaRPr lang="en-AU"/>
          </a:p>
        </p:txBody>
      </p:sp>
      <p:sp>
        <p:nvSpPr>
          <p:cNvPr id="7" name="Caption Placeholder 1">
            <a:extLst>
              <a:ext uri="{FF2B5EF4-FFF2-40B4-BE49-F238E27FC236}">
                <a16:creationId xmlns:a16="http://schemas.microsoft.com/office/drawing/2014/main" id="{0B68B2F7-35DA-8DD2-1D07-9D280795C28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 anchor="t">
            <a:normAutofit/>
          </a:bodyPr>
          <a:lstStyle>
            <a:lvl1pPr marL="0" indent="0">
              <a:spcBef>
                <a:spcPts val="20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2EC199-2580-9D84-9E72-CE7324DB7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3/4/2025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notesSlide" Target="../notesSlides/notesSlide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312069"/>
            <a:ext cx="11398531" cy="335156"/>
          </a:xfrm>
        </p:spPr>
        <p:txBody>
          <a:bodyPr/>
          <a:lstStyle/>
          <a:p>
            <a:r>
              <a:rPr/>
              <a:t>Some text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371475" y="1808163"/>
            <a:ext cx="11412538" cy="4284662"/>
            <a:chOff x="371475" y="1808163"/>
            <a:chExt cx="11412538" cy="4284662"/>
          </a:xfrm>
        </p:grpSpPr>
        <p:sp>
          <p:nvSpPr>
            <p:cNvPr id="4" name="rc3"/>
            <p:cNvSpPr/>
            <p:nvPr/>
          </p:nvSpPr>
          <p:spPr>
            <a:xfrm>
              <a:off x="371475" y="1808162"/>
              <a:ext cx="11412538" cy="42846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793905" y="1877752"/>
              <a:ext cx="10920518" cy="381206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793905" y="5206861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793905" y="4469517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93905" y="3732172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793905" y="2994828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793905" y="2257484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257292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95708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334124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8872540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1410956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793905" y="5575533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793905" y="4838189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793905" y="4100845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93905" y="3363500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793905" y="2626156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93905" y="1888812"/>
              <a:ext cx="10920518" cy="0"/>
            </a:xfrm>
            <a:custGeom>
              <a:avLst/>
              <a:pathLst>
                <a:path w="10920518" h="0">
                  <a:moveTo>
                    <a:pt x="0" y="0"/>
                  </a:moveTo>
                  <a:lnTo>
                    <a:pt x="10920518" y="0"/>
                  </a:lnTo>
                  <a:lnTo>
                    <a:pt x="10920518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26500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064916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7603332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0141748" y="1877752"/>
              <a:ext cx="0" cy="3812069"/>
            </a:xfrm>
            <a:custGeom>
              <a:avLst/>
              <a:pathLst>
                <a:path w="0" h="3812069">
                  <a:moveTo>
                    <a:pt x="0" y="381206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67243" y="39203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714539" y="39203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05718" y="365485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5577601" y="386131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6148744" y="425947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6199512" y="434796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6478738" y="490834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5514140" y="34189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5412604" y="365485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48744" y="41857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6148744" y="439220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747946" y="459865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6884885" y="446593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7011806" y="47756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0743277" y="5483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1184961" y="5483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0984426" y="484935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001108" y="22391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16135" y="253409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74587" y="20179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673789" y="38465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6351817" y="473137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6136052" y="47756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7164110" y="50558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7176803" y="41857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328428" y="29912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48804" y="3182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257217" y="253409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5463372" y="468713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48006" y="411201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6478738" y="48051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473390" y="386131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606963" y="5535342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06963" y="4798489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6963" y="4060381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06963" y="3323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06963" y="2585856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06963" y="184851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759110" y="55755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759110" y="48381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59110" y="410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59110" y="336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59110" y="26261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59110" y="18888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526500" y="56898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064916" y="56898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7603332" y="56898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0141748" y="5689821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495423" y="5754198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5033838" y="5752233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7572254" y="5754252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0110670" y="5753816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6184314" y="5897724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352523" y="3730922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</p:spPr>
        <p:txBody>
          <a:bodyPr/>
          <a:lstStyle/>
          <a:p>
            <a:r>
              <a:rPr/>
              <a:t> 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1" hasCustomPrompt="1"/>
          </p:nvPr>
        </p:nvSpPr>
        <p:spPr>
          <a:xfrm>
            <a:off x="371475" y="6239781"/>
            <a:ext cx="10662320" cy="455613"/>
          </a:xfrm>
        </p:spPr>
        <p:txBody>
          <a:bodyPr/>
          <a:lstStyle/>
          <a:p>
            <a:r>
              <a:rPr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9055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Insert title</dc:title>
  <dc:creator>Kat Clay</dc:creator>
  <cp:lastModifiedBy>mbbowes</cp:lastModifiedBy>
  <cp:revision>271</cp:revision>
  <dcterms:created xsi:type="dcterms:W3CDTF">2022-05-20T01:54:03Z</dcterms:created>
  <dcterms:modified xsi:type="dcterms:W3CDTF">2025-04-03T10:49:22Z</dcterms:modified>
</cp:coreProperties>
</file>