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notesMaster" Target="notesMasters/notesMaster1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61020" y="1441338"/>
              <a:ext cx="7499980" cy="45365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61020" y="5403169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61020" y="4525687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61020" y="3648205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1020" y="2770723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61020" y="1893241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9264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259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92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925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8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61020" y="584191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61020" y="4964428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61020" y="4086946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61020" y="3209464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61020" y="2331982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61020" y="145450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5093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426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59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92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871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326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5720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6001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8250" y="42820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3117" y="4387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883" y="50542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2418" y="328168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2684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8250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8250" y="44399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6548" y="46856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816" y="45277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982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678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7017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294" y="49840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6521" y="1877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6672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0205" y="1614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8503" y="37906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7717" y="48436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9533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5582" y="52296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4299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4538" y="27727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1921" y="30008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8853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7551" y="4790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60219" y="41065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883" y="49313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7652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4078" y="580171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4078" y="4924728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4078" y="404648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4078" y="31691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4078" y="229168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4078" y="1414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6225" y="584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6225" y="496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6225" y="40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6225" y="3209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6225" y="2331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6225" y="1454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5093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426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759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92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9852" y="604229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3182" y="6040331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6512" y="6042350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842" y="604191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1160" y="6185822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19638" y="3656764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32</cp:revision>
  <dcterms:created xsi:type="dcterms:W3CDTF">2019-02-12T04:35:04Z</dcterms:created>
  <dcterms:modified xsi:type="dcterms:W3CDTF">2025-04-03T10:49:21Z</dcterms:modified>
</cp:coreProperties>
</file>