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4653"/>
  </p:normalViewPr>
  <p:slideViewPr>
    <p:cSldViewPr snapToGrid="0" snapToObjects="1">
      <p:cViewPr varScale="1">
        <p:scale>
          <a:sx n="121" d="100"/>
          <a:sy n="121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7" Type="http://schemas.microsoft.com/office/2018/10/relationships/authors" Target="author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8" Type="http://schemas.openxmlformats.org/officeDocument/2006/relationships/slide" Target="slides/slide1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/Users/mbbowes/Documents/GitHub/grattantheme/test/test_fullslide.pptx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5DDA1B1-E990-1373-D6AB-EF6EEB4045CA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808163"/>
            <a:ext cx="11412538" cy="4284662"/>
          </a:xfrm>
        </p:spPr>
        <p:txBody>
          <a:bodyPr/>
          <a:lstStyle/>
          <a:p>
            <a:r>
              <a:rPr lang="en-GB"/>
              <a:t>Click icon to add chart</a:t>
            </a:r>
            <a:endParaRPr lang="en-AU"/>
          </a:p>
        </p:txBody>
      </p:sp>
      <p:sp>
        <p:nvSpPr>
          <p:cNvPr id="7" name="Caption Placeholder 1">
            <a:extLst>
              <a:ext uri="{FF2B5EF4-FFF2-40B4-BE49-F238E27FC236}">
                <a16:creationId xmlns:a16="http://schemas.microsoft.com/office/drawing/2014/main" id="{0B68B2F7-35DA-8DD2-1D07-9D280795C2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239781"/>
            <a:ext cx="10662320" cy="455613"/>
          </a:xfrm>
        </p:spPr>
        <p:txBody>
          <a:bodyPr anchor="t">
            <a:normAutofit/>
          </a:bodyPr>
          <a:lstStyle>
            <a:lvl1pPr marL="0" indent="0">
              <a:spcBef>
                <a:spcPts val="20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2EC199-2580-9D84-9E72-CE7324DB7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312069"/>
            <a:ext cx="11398531" cy="33515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3/4/2025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312069"/>
            <a:ext cx="11398531" cy="335156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371475" y="1808163"/>
            <a:ext cx="11412538" cy="4284662"/>
            <a:chOff x="371475" y="1808163"/>
            <a:chExt cx="11412538" cy="4284662"/>
          </a:xfrm>
        </p:grpSpPr>
        <p:sp>
          <p:nvSpPr>
            <p:cNvPr id="4" name="rc3"/>
            <p:cNvSpPr/>
            <p:nvPr/>
          </p:nvSpPr>
          <p:spPr>
            <a:xfrm>
              <a:off x="371475" y="1808162"/>
              <a:ext cx="11412538" cy="42846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02925" y="1899602"/>
              <a:ext cx="11071359" cy="35864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602925" y="5323023"/>
              <a:ext cx="11071359" cy="0"/>
            </a:xfrm>
            <a:custGeom>
              <a:avLst/>
              <a:pathLst>
                <a:path w="11071359" h="0">
                  <a:moveTo>
                    <a:pt x="0" y="0"/>
                  </a:moveTo>
                  <a:lnTo>
                    <a:pt x="11071359" y="0"/>
                  </a:lnTo>
                  <a:lnTo>
                    <a:pt x="110713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602925" y="4507923"/>
              <a:ext cx="11071359" cy="0"/>
            </a:xfrm>
            <a:custGeom>
              <a:avLst/>
              <a:pathLst>
                <a:path w="11071359" h="0">
                  <a:moveTo>
                    <a:pt x="0" y="0"/>
                  </a:moveTo>
                  <a:lnTo>
                    <a:pt x="11071359" y="0"/>
                  </a:lnTo>
                  <a:lnTo>
                    <a:pt x="110713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602925" y="3692823"/>
              <a:ext cx="11071359" cy="0"/>
            </a:xfrm>
            <a:custGeom>
              <a:avLst/>
              <a:pathLst>
                <a:path w="11071359" h="0">
                  <a:moveTo>
                    <a:pt x="0" y="0"/>
                  </a:moveTo>
                  <a:lnTo>
                    <a:pt x="11071359" y="0"/>
                  </a:lnTo>
                  <a:lnTo>
                    <a:pt x="110713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602925" y="2877723"/>
              <a:ext cx="11071359" cy="0"/>
            </a:xfrm>
            <a:custGeom>
              <a:avLst/>
              <a:pathLst>
                <a:path w="11071359" h="0">
                  <a:moveTo>
                    <a:pt x="0" y="0"/>
                  </a:moveTo>
                  <a:lnTo>
                    <a:pt x="11071359" y="0"/>
                  </a:lnTo>
                  <a:lnTo>
                    <a:pt x="110713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602925" y="2062623"/>
              <a:ext cx="11071359" cy="0"/>
            </a:xfrm>
            <a:custGeom>
              <a:avLst/>
              <a:pathLst>
                <a:path w="11071359" h="0">
                  <a:moveTo>
                    <a:pt x="0" y="0"/>
                  </a:moveTo>
                  <a:lnTo>
                    <a:pt x="11071359" y="0"/>
                  </a:lnTo>
                  <a:lnTo>
                    <a:pt x="110713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612994" y="36597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5612994" y="36597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6383920" y="52899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5784311" y="36597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4627921" y="20295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370946" y="36597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743434" y="20295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7069188" y="52899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6383920" y="52899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842067" y="36597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4242458" y="36597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642849" y="20295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028312" y="20295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28898" y="20295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073094" y="20295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073094" y="20295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914751" y="20295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0495527" y="52899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9638942" y="52899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1137966" y="52899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827140" y="52899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257385" y="20295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128898" y="20295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315142" y="20295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842067" y="20295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8311236" y="52899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754456" y="52899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9638942" y="52899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385873" y="20295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056214" y="36597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043239" y="20295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784311" y="52899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373303" y="5244721"/>
              <a:ext cx="127136" cy="160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373303" y="4428728"/>
              <a:ext cx="127136" cy="1611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373303" y="3610167"/>
              <a:ext cx="127136" cy="164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73303" y="2802546"/>
              <a:ext cx="127136" cy="1571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73303" y="1979744"/>
              <a:ext cx="127136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48" name="pl47"/>
            <p:cNvSpPr/>
            <p:nvPr/>
          </p:nvSpPr>
          <p:spPr>
            <a:xfrm>
              <a:off x="602925" y="5486043"/>
              <a:ext cx="11071359" cy="0"/>
            </a:xfrm>
            <a:custGeom>
              <a:avLst/>
              <a:pathLst>
                <a:path w="11071359" h="0">
                  <a:moveTo>
                    <a:pt x="0" y="0"/>
                  </a:moveTo>
                  <a:lnTo>
                    <a:pt x="11071359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934852" y="548604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076314" y="548604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217776" y="548604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7359238" y="548604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9500700" y="548604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1642163" y="548604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807716" y="5588305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949178" y="5589310"/>
              <a:ext cx="254272" cy="1631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090640" y="5587747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232102" y="5588082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9373564" y="5588082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1515026" y="5588082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916256" y="5850959"/>
              <a:ext cx="444698" cy="173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62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 </a:t>
            </a:r>
          </a:p>
        </p:txBody>
      </p:sp>
      <p:sp>
        <p:nvSpPr>
          <p:cNvPr id="63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239781"/>
            <a:ext cx="10662320" cy="455613"/>
          </a:xfrm>
        </p:spPr>
        <p:txBody>
          <a:bodyPr/>
          <a:lstStyle/>
          <a:p>
            <a:r>
              <a:rPr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>mbbowes</cp:lastModifiedBy>
  <cp:revision>271</cp:revision>
  <dcterms:created xsi:type="dcterms:W3CDTF">2022-05-20T01:54:03Z</dcterms:created>
  <dcterms:modified xsi:type="dcterms:W3CDTF">2025-05-06T15:13:31Z</dcterms:modified>
</cp:coreProperties>
</file>