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8"/>
    <p:restoredTop sz="94653"/>
  </p:normalViewPr>
  <p:slideViewPr>
    <p:cSldViewPr snapToGrid="0" snapToObjects="1">
      <p:cViewPr varScale="1">
        <p:scale>
          <a:sx n="95" d="100"/>
          <a:sy n="95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7" Type="http://schemas.microsoft.com/office/2018/10/relationships/authors" Target="author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.xml"/>
</Relationships>

</file>

<file path=ppt/notesSlides/_rels/notesSlide2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2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/Users/mbbowes/Documents/GitHub/grattantheme/tests/testthat/multi_slide_fullslide.pptx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/Users/mbbowes/Documents/GitHub/grattantheme/tests/testthat/multi_slide_fullslide.pptx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3/3/2025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notesSlide" Target="../notesSlides/notesSlide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notesSlide" Target="../notesSlides/notesSlide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/>
          <a:lstStyle/>
          <a:p>
            <a:r>
              <a:rPr/>
              <a:t>My 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536713" y="1517569"/>
            <a:ext cx="11002617" cy="5068800"/>
            <a:chOff x="536713" y="1517569"/>
            <a:chExt cx="11002617" cy="5068800"/>
          </a:xfrm>
        </p:grpSpPr>
        <p:sp>
          <p:nvSpPr>
            <p:cNvPr id="4" name="rc3"/>
            <p:cNvSpPr/>
            <p:nvPr/>
          </p:nvSpPr>
          <p:spPr>
            <a:xfrm>
              <a:off x="536713" y="1517569"/>
              <a:ext cx="11002617" cy="506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59143" y="1587158"/>
              <a:ext cx="10510597" cy="45962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59143" y="5601061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59143" y="4712046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59143" y="3823030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59143" y="2934015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59143" y="2045000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5136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48268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291400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8734532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1177664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959143" y="604556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959143" y="515655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959143" y="426753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59143" y="337852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59143" y="248950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59143" y="160049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26702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069834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7512966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9956098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108369" y="405666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731368" y="405666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75429" y="37366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562033" y="398553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6111737" y="44656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6160600" y="457228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6429344" y="524794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500954" y="34521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03229" y="37366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111737" y="43767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111737" y="46256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650910" y="48745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820246" y="471453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942402" y="508791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0533806" y="594137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0958911" y="594137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0765904" y="517681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082254" y="202970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53021" y="238531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90510" y="17630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729684" y="396775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6307188" y="503457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6099522" y="508791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7088990" y="542574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7101206" y="43767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34824" y="29365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935666" y="31676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403822" y="238531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452092" y="49812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74839" y="42878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6429344" y="512347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499270" y="398553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772201" y="6005377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72201" y="5116853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772201" y="422707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72201" y="33382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772201" y="2449208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72201" y="156019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924348" y="6045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924348" y="5156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924348" y="4267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924348" y="3378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924348" y="24895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924348" y="1600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626702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069834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512966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9956098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595624" y="624774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038756" y="6245777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81888" y="6247796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9925020" y="6247360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144592" y="6391268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17761" y="3832397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My title</a:t>
            </a:r>
          </a:p>
        </p:txBody>
      </p:sp>
      <p:sp>
        <p:nvSpPr>
          <p:cNvPr id="81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/>
          <a:lstStyle/>
          <a:p>
            <a:r>
              <a:rPr/>
              <a:t>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536713" y="1517569"/>
            <a:ext cx="11002617" cy="5068800"/>
            <a:chOff x="536713" y="1517569"/>
            <a:chExt cx="11002617" cy="5068800"/>
          </a:xfrm>
        </p:grpSpPr>
        <p:sp>
          <p:nvSpPr>
            <p:cNvPr id="4" name="rc3"/>
            <p:cNvSpPr/>
            <p:nvPr/>
          </p:nvSpPr>
          <p:spPr>
            <a:xfrm>
              <a:off x="536713" y="1517569"/>
              <a:ext cx="11002617" cy="506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768163" y="1609008"/>
              <a:ext cx="10661438" cy="43705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768163" y="5286172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768163" y="4270255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768163" y="3254338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768163" y="2238420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591507" y="462322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591507" y="436417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6333890" y="49280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756481" y="401875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4642908" y="3790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4395447" y="376985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828195" y="36581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6993786" y="404415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6333890" y="408479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849125" y="3790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271716" y="3790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694308" y="31501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4065499" y="349556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99386" y="344476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219699" y="195136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219699" y="177459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993169" y="18548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0293264" y="50499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9468394" y="564422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0911916" y="542072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797725" y="478069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323116" y="370890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199386" y="379525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15760" y="338380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849125" y="33787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8189846" y="531913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7653681" y="511086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9468394" y="574784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446847" y="40644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55342" y="447084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116899" y="36581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756481" y="446068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538541" y="5207759"/>
              <a:ext cx="127136" cy="160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38541" y="4187823"/>
              <a:ext cx="127136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38541" y="3176035"/>
              <a:ext cx="127136" cy="160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538541" y="2159225"/>
              <a:ext cx="127136" cy="1611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768163" y="5979587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087800" y="597958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149974" y="597958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212148" y="597958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7274321" y="597958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9336495" y="597958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1398669" y="597958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960664" y="6081849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022838" y="6082854"/>
              <a:ext cx="254272" cy="1631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085011" y="6081291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147185" y="6081626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9209359" y="6081626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1271532" y="6081626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876533" y="6344503"/>
              <a:ext cx="444698" cy="173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title</a:t>
            </a:r>
          </a:p>
        </p:txBody>
      </p:sp>
      <p:sp>
        <p:nvSpPr>
          <p:cNvPr id="61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>mbbowes</cp:lastModifiedBy>
  <cp:revision>268</cp:revision>
  <dcterms:created xsi:type="dcterms:W3CDTF">2022-05-20T01:54:03Z</dcterms:created>
  <dcterms:modified xsi:type="dcterms:W3CDTF">2025-04-01T11:38:02Z</dcterms:modified>
</cp:coreProperties>
</file>