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6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7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notesMaster" Target="notesMasters/notesMaster1.xml"/>
<Relationship Id="rId8" Type="http://schemas.openxmlformats.org/officeDocument/2006/relationships/slide" Target="slides/slide2.xml"/>
</Relationships>

</file>

<file path=ppt/notesMasters/_rels/notesMaster1.xml.rels><?xml version="1.0" encoding="UTF-8" standalone="yes"?>

<Relationships 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marL="450850" lvl="1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19138" lvl="2" indent="-1714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87425" lvl="3" indent="-171450" defTabSz="1169988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55713" lvl="4" indent="-1714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_rels/notesSlide2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2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/Users/mbbowes/Documents/GitHub/grattantheme/tests/testthat/multi_slide_fullslide_43.pptx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/Users/mbbowes/Documents/GitHub/grattantheme/tests/testthat/multi_slide_fullslide_43.pptx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9"/>
            <a:ext cx="7992000" cy="500917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aption Placeholder 1">
            <a:extLst>
              <a:ext uri="{FF2B5EF4-FFF2-40B4-BE49-F238E27FC236}">
                <a16:creationId xmlns:a16="http://schemas.microsoft.com/office/drawing/2014/main" id="{6E0C4110-01B7-BB28-A5D4-537EA5D12A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61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24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20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My 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638590" y="1371749"/>
            <a:ext cx="7992000" cy="5009174"/>
            <a:chOff x="638590" y="1371749"/>
            <a:chExt cx="7992000" cy="5009174"/>
          </a:xfrm>
        </p:grpSpPr>
        <p:sp>
          <p:nvSpPr>
            <p:cNvPr id="4" name="rc3"/>
            <p:cNvSpPr/>
            <p:nvPr/>
          </p:nvSpPr>
          <p:spPr>
            <a:xfrm>
              <a:off x="638590" y="1371749"/>
              <a:ext cx="7992000" cy="5009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61020" y="1441338"/>
              <a:ext cx="7499980" cy="45365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61020" y="5403169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61020" y="4525687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061020" y="3648205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61020" y="2770723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061020" y="1893241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79264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2259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86592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60925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835258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061020" y="5841910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061020" y="4964428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061020" y="4086946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061020" y="3209464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061020" y="2331982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061020" y="1454500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5093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99426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73759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748092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98719" y="38783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743269" y="38783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775720" y="35624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336001" y="3808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728250" y="428201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763117" y="43873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954883" y="505420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292418" y="328168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222684" y="35624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728250" y="419426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728250" y="443996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26548" y="46856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33816" y="452771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320982" y="48962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7883678" y="57386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8187017" y="57386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8049294" y="498400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566521" y="18777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546672" y="222870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30205" y="161447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028503" y="379062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867717" y="48436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719533" y="48962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425582" y="522969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434299" y="419426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04538" y="277274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461921" y="300089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368853" y="222870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257551" y="479095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60219" y="410652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954883" y="49313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577652" y="3808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874078" y="580171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74078" y="4924728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74078" y="4046482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874078" y="3169164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874078" y="2291682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874078" y="141420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1026225" y="5841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026225" y="49644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026225" y="40869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026225" y="32094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026225" y="2331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026225" y="1454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25093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99426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73759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48092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219852" y="6042296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963182" y="6040331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706512" y="6042350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449842" y="6041914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41160" y="6185822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619638" y="3656764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My title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638590" y="1371749"/>
            <a:ext cx="7992000" cy="5009174"/>
            <a:chOff x="638590" y="1371749"/>
            <a:chExt cx="7992000" cy="5009174"/>
          </a:xfrm>
        </p:grpSpPr>
        <p:sp>
          <p:nvSpPr>
            <p:cNvPr id="4" name="rc3"/>
            <p:cNvSpPr/>
            <p:nvPr/>
          </p:nvSpPr>
          <p:spPr>
            <a:xfrm>
              <a:off x="638590" y="1371749"/>
              <a:ext cx="7992000" cy="5009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870040" y="1463189"/>
              <a:ext cx="7650821" cy="43109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870040" y="5090186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870040" y="4088129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870040" y="3086071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870040" y="2084013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4322011" y="44358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322011" y="418031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854756" y="47364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4440399" y="383961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641280" y="36141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463698" y="35941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339012" y="34838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5328308" y="386466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4854756" y="39047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789265" y="36141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374907" y="36141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60549" y="298285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226922" y="332355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2605385" y="327344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184730" y="180042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184730" y="162606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457400" y="170522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7696067" y="485670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7104127" y="54429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8140022" y="522245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469996" y="459115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694176" y="353398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05385" y="361915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043043" y="321332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89265" y="32083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186621" y="5122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801860" y="491682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104127" y="554511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782967" y="38847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937250" y="428552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546191" y="34838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440399" y="427550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640418" y="5011773"/>
              <a:ext cx="127136" cy="160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640418" y="4005697"/>
              <a:ext cx="127136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640418" y="3007769"/>
              <a:ext cx="127136" cy="160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640418" y="2004818"/>
              <a:ext cx="127136" cy="1611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870040" y="5774141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099417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579266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59116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538965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7018814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8498664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972281" y="5876403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452130" y="5877408"/>
              <a:ext cx="254272" cy="1631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931979" y="5875845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11829" y="5876180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891678" y="5876180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371527" y="5876180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473102" y="6139057"/>
              <a:ext cx="444698" cy="173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title</a:t>
            </a:r>
          </a:p>
        </p:txBody>
      </p:sp>
      <p:sp>
        <p:nvSpPr>
          <p:cNvPr id="61" name="Caption Placeholder 1"/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Matt Cowgill</dc:creator>
  <cp:lastModifiedBy>mbbowes</cp:lastModifiedBy>
  <cp:revision>32</cp:revision>
  <dcterms:created xsi:type="dcterms:W3CDTF">2019-02-12T04:35:04Z</dcterms:created>
  <dcterms:modified xsi:type="dcterms:W3CDTF">2025-04-01T11:38:02Z</dcterms:modified>
</cp:coreProperties>
</file>