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268"/>
    <p:restoredTop sz="94653"/>
  </p:normalViewPr>
  <p:slideViewPr>
    <p:cSldViewPr snapToGrid="0" snapToObjects="1">
      <p:cViewPr varScale="1">
        <p:scale>
          <a:sx n="95" d="100"/>
          <a:sy n="95" d="100"/>
        </p:scale>
        <p:origin x="2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3/3/25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3/3/25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3/3/25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08335A6-FEDB-3236-69EC-4D55F9E6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713" y="1517569"/>
            <a:ext cx="11002617" cy="5068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  <p:sp>
        <p:nvSpPr>
          <p:cNvPr id="48" name="Caption Placeholder 1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4" y="6586456"/>
            <a:ext cx="11412539" cy="228206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3/3/2025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9036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</dc:title>
  <dc:creator>Kat Clay</dc:creator>
  <cp:lastModifiedBy>Matthew Bowes</cp:lastModifiedBy>
  <cp:revision>268</cp:revision>
  <dcterms:created xsi:type="dcterms:W3CDTF">2022-05-20T01:54:03Z</dcterms:created>
  <dcterms:modified xsi:type="dcterms:W3CDTF">2025-03-03T02:22:01Z</dcterms:modified>
</cp:coreProperties>
</file>