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1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C027A25-491E-F020-8D4D-24B2035FFD33}" name="Kat Clay" initials="KC" userId="S::kat.clay@grattaninstitute.edu.au::98d84789-129b-4d4d-9a75-a87bac8c8f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361"/>
    <p:restoredTop sz="94694"/>
  </p:normalViewPr>
  <p:slideViewPr>
    <p:cSldViewPr snapToGrid="0" snapToObjects="1">
      <p:cViewPr varScale="1">
        <p:scale>
          <a:sx n="102" d="100"/>
          <a:sy n="102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3620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5376-077A-8F42-9E71-155E70FB596E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9419A-B53B-B044-8F99-D2573F3A8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8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CBC2DE-EA68-5645-6DC4-19921CEEB0B0}"/>
              </a:ext>
            </a:extLst>
          </p:cNvPr>
          <p:cNvSpPr txBox="1"/>
          <p:nvPr userDrawn="1"/>
        </p:nvSpPr>
        <p:spPr>
          <a:xfrm>
            <a:off x="116541" y="12909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72C78F-E40D-3A6B-24C2-906FA20E603F}"/>
              </a:ext>
            </a:extLst>
          </p:cNvPr>
          <p:cNvSpPr/>
          <p:nvPr userDrawn="1"/>
        </p:nvSpPr>
        <p:spPr>
          <a:xfrm>
            <a:off x="-11575" y="0"/>
            <a:ext cx="12203575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DD39A8-9F28-D01B-F290-1C31B5FA8F4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7400" y="5905970"/>
            <a:ext cx="1933575" cy="532929"/>
          </a:xfrm>
          <a:prstGeom prst="rect">
            <a:avLst/>
          </a:prstGeom>
        </p:spPr>
      </p:pic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9AC38636-A519-1DAA-F186-6178D64B122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1575" y="0"/>
            <a:ext cx="4181474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picture here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F0A3FD-BE2F-A94A-0A45-53E6C58A00E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043488" y="5091113"/>
            <a:ext cx="1306512" cy="1206500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Insert headshot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4C6B55-78E8-9DB5-56FA-E4A3B5705F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64300" y="5141913"/>
            <a:ext cx="2335213" cy="33972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Name and title</a:t>
            </a:r>
            <a:endParaRPr lang="en-AU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F4E9AF8-FC9F-0A5C-B569-D51DA3E363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4300" y="5732462"/>
            <a:ext cx="2276475" cy="268287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0FC04F8-DC87-4C48-7442-FA72D1647E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14913" y="2014538"/>
            <a:ext cx="5573712" cy="1206500"/>
          </a:xfrm>
        </p:spPr>
        <p:txBody>
          <a:bodyPr/>
          <a:lstStyle>
            <a:lvl1pPr marL="0" indent="0">
              <a:buNone/>
              <a:defRPr sz="4000">
                <a:solidFill>
                  <a:schemeClr val="bg1"/>
                </a:solidFill>
                <a:latin typeface="+mj-lt"/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Title</a:t>
            </a:r>
            <a:endParaRPr lang="en-A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6DCF6FB1-F9E4-A648-B189-9DD172BB1E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14913" y="3429000"/>
            <a:ext cx="5573712" cy="652463"/>
          </a:xfrm>
        </p:spPr>
        <p:txBody>
          <a:bodyPr>
            <a:normAutofit/>
          </a:bodyPr>
          <a:lstStyle>
            <a:lvl1pPr marL="0" indent="0">
              <a:buNone/>
              <a:defRPr sz="2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Subheading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31635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0FF13B-17DE-B58E-23D0-863404B849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84C34C6-D93D-964F-98F1-8B05274CB5BF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D1C777A-97BF-664C-98A5-2907D09321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62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B1789E7-BA20-0780-FB52-B02484AC77D3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B8918E-1EDB-7F60-9A99-7D4A0E14AB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D7BE69A9-24E9-418A-68B9-AAE233480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B216488-F6B2-C054-EB55-0F9A57D9C0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ECB45-057A-1EA2-2F6E-7C55F9459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A2F51-0C2E-D1D9-EFED-E3A2276D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BAC65C7-BF2B-A350-909C-35D42AF84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906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orang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CF076BF-B4D2-731F-A8C4-B4C0523DA8D6}"/>
              </a:ext>
            </a:extLst>
          </p:cNvPr>
          <p:cNvSpPr/>
          <p:nvPr userDrawn="1"/>
        </p:nvSpPr>
        <p:spPr>
          <a:xfrm>
            <a:off x="0" y="-1"/>
            <a:ext cx="12192000" cy="132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C0B9F51-D432-89C3-BAF5-11132AE40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E482CF5D-DEBD-DB20-7858-2A857E71D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15322-31D2-917E-375B-3379430E14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3A11B26-D536-E55C-FEA5-61BBE902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81" y="1535906"/>
            <a:ext cx="11398531" cy="461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E6EC27F-20CE-4CCF-3D5C-A051E0347B27}"/>
              </a:ext>
            </a:extLst>
          </p:cNvPr>
          <p:cNvSpPr txBox="1">
            <a:spLocks/>
          </p:cNvSpPr>
          <p:nvPr userDrawn="1"/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D1C777A-97BF-664C-98A5-2907D09321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C22FC4E-C0DC-E3DE-BD6B-D5CA591803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612" y="879474"/>
            <a:ext cx="6230937" cy="2921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subheading</a:t>
            </a:r>
            <a:endParaRPr lang="en-AU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2EE96F9-3E03-A2B8-1CAD-49604615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66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4C90D1F-6BBA-97AB-88AA-507E0C7AD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US" smtClean="0"/>
              <a:t>1/14/2025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21463F-DE73-8A1C-4B1D-EC5523146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AB2FF0-4955-916C-E396-EBC8532A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836AB3-6799-2DF5-B516-EDC045CE4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3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F927AB4-CA90-E951-65D7-A7115E4E9728}"/>
              </a:ext>
            </a:extLst>
          </p:cNvPr>
          <p:cNvSpPr/>
          <p:nvPr userDrawn="1"/>
        </p:nvSpPr>
        <p:spPr>
          <a:xfrm>
            <a:off x="0" y="-1"/>
            <a:ext cx="12192000" cy="11502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2C36E00-9570-96F4-957E-95AEE4FAB2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3883" y="349310"/>
            <a:ext cx="1622635" cy="576263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8EC5B233-B10D-77D4-13F6-C9B4EACAB3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5482" y="367368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add slide title</a:t>
            </a:r>
            <a:endParaRPr lang="en-US" dirty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C09E446-08E7-FD8F-80D1-1B02D15A6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3794" y="6356350"/>
            <a:ext cx="7189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48F4585A-2D72-19E2-7B40-41FEB45DAB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8478" y="1192801"/>
            <a:ext cx="11398531" cy="30671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GB" dirty="0"/>
              <a:t>Insert unit title</a:t>
            </a:r>
            <a:endParaRPr lang="en-AU" dirty="0"/>
          </a:p>
        </p:txBody>
      </p:sp>
      <p:sp>
        <p:nvSpPr>
          <p:cNvPr id="48" name="Caption Placeholder 1">
            <a:extLst>
              <a:ext uri="{FF2B5EF4-FFF2-40B4-BE49-F238E27FC236}">
                <a16:creationId xmlns:a16="http://schemas.microsoft.com/office/drawing/2014/main" id="{69F7CE92-E1D5-B5FE-FFCF-4017AEF4DB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1474" y="6586456"/>
            <a:ext cx="11412539" cy="22820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GB" dirty="0"/>
              <a:t>Insert source and notes here</a:t>
            </a:r>
            <a:endParaRPr lang="en-AU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08335A6-FEDB-3236-69EC-4D55F9E69E7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6713" y="1517569"/>
            <a:ext cx="11002617" cy="50688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403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23" userDrawn="1">
          <p15:clr>
            <a:srgbClr val="FBAE40"/>
          </p15:clr>
        </p15:guide>
        <p15:guide id="3" pos="234" userDrawn="1">
          <p15:clr>
            <a:srgbClr val="FBAE40"/>
          </p15:clr>
        </p15:guide>
        <p15:guide id="4" orient="horz" pos="3838" userDrawn="1">
          <p15:clr>
            <a:srgbClr val="FBAE40"/>
          </p15:clr>
        </p15:guide>
        <p15:guide id="5" orient="horz" pos="3929" userDrawn="1">
          <p15:clr>
            <a:srgbClr val="FBAE40"/>
          </p15:clr>
        </p15:guide>
        <p15:guide id="6" orient="horz" pos="1139" userDrawn="1">
          <p15:clr>
            <a:srgbClr val="FBAE40"/>
          </p15:clr>
        </p15:guide>
        <p15:guide id="7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2" y="339329"/>
            <a:ext cx="9637060" cy="5401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481" y="1315299"/>
            <a:ext cx="11398531" cy="4836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5482" y="6356350"/>
            <a:ext cx="31959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C34C6-D93D-964F-98F1-8B05274CB5BF}" type="datetimeFigureOut">
              <a:rPr lang="en-AU" noProof="0" smtClean="0"/>
              <a:t>14/01/2025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6320" y="6356350"/>
            <a:ext cx="3142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C777A-97BF-664C-98A5-2907D09321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26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4" r:id="rId2"/>
    <p:sldLayoutId id="2147483833" r:id="rId3"/>
    <p:sldLayoutId id="2147483844" r:id="rId4"/>
    <p:sldLayoutId id="2147483837" r:id="rId5"/>
    <p:sldLayoutId id="214748385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DM Serif Display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34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210" userDrawn="1">
          <p15:clr>
            <a:srgbClr val="F26B43"/>
          </p15:clr>
        </p15:guide>
        <p15:guide id="4" orient="horz" pos="572" userDrawn="1">
          <p15:clr>
            <a:srgbClr val="F26B43"/>
          </p15:clr>
        </p15:guide>
        <p15:guide id="5" orient="horz" pos="822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Office Theme">
  <a:themeElements>
    <a:clrScheme name="2022 Grattan PPT Colour Theme - FINAL">
      <a:dk1>
        <a:srgbClr val="000000"/>
      </a:dk1>
      <a:lt1>
        <a:srgbClr val="FFFFFF"/>
      </a:lt1>
      <a:dk2>
        <a:srgbClr val="D4582A"/>
      </a:dk2>
      <a:lt2>
        <a:srgbClr val="FFF3E6"/>
      </a:lt2>
      <a:accent1>
        <a:srgbClr val="EF7900"/>
      </a:accent1>
      <a:accent2>
        <a:srgbClr val="A1253E"/>
      </a:accent2>
      <a:accent3>
        <a:srgbClr val="611633"/>
      </a:accent3>
      <a:accent4>
        <a:srgbClr val="F5B50C"/>
      </a:accent4>
      <a:accent5>
        <a:srgbClr val="6A99C4"/>
      </a:accent5>
      <a:accent6>
        <a:srgbClr val="4371A1"/>
      </a:accent6>
      <a:hlink>
        <a:srgbClr val="EF7900"/>
      </a:hlink>
      <a:folHlink>
        <a:srgbClr val="D4582A"/>
      </a:folHlink>
    </a:clrScheme>
    <a:fontScheme name="Grattan Web Fonts">
      <a:majorFont>
        <a:latin typeface="DM Serif Display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sz="1600" dirty="0">
            <a:solidFill>
              <a:schemeClr val="accent1"/>
            </a:solidFill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8873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Avenir Next LT Pro</vt:lpstr>
      <vt:lpstr>Calibri</vt:lpstr>
      <vt:lpstr>DM Serif Display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Insert title</dc:title>
  <dc:creator>Kat Clay</dc:creator>
  <cp:lastModifiedBy>Nick Parkinson</cp:lastModifiedBy>
  <cp:revision>262</cp:revision>
  <dcterms:created xsi:type="dcterms:W3CDTF">2022-05-20T01:54:03Z</dcterms:created>
  <dcterms:modified xsi:type="dcterms:W3CDTF">2025-01-14T03:38:36Z</dcterms:modified>
</cp:coreProperties>
</file>