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294" d="100"/>
          <a:sy n="294" d="100"/>
        </p:scale>
        <p:origin x="-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This is a </a:t>
            </a:r>
            <a:br>
              <a:rPr lang="en-US" dirty="0"/>
            </a:br>
            <a:r>
              <a:rPr lang="en-US" dirty="0"/>
              <a:t>Grattan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</a:t>
            </a:r>
          </a:p>
          <a:p>
            <a:pPr lvl="0"/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29</cp:revision>
  <dcterms:created xsi:type="dcterms:W3CDTF">2019-02-12T04:35:04Z</dcterms:created>
  <dcterms:modified xsi:type="dcterms:W3CDTF">2020-05-12T07:11:43Z</dcterms:modified>
</cp:coreProperties>
</file>