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198"/>
    <p:restoredTop sz="94694"/>
  </p:normalViewPr>
  <p:slideViewPr>
    <p:cSldViewPr snapToGrid="0" snapToObjects="1">
      <p:cViewPr varScale="1">
        <p:scale>
          <a:sx n="94" d="100"/>
          <a:sy n="94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92948" y="1517569"/>
            <a:ext cx="8406104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609900"/>
            <a:ext cx="10662320" cy="204762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Matthew Bowes</cp:lastModifiedBy>
  <cp:revision>266</cp:revision>
  <dcterms:created xsi:type="dcterms:W3CDTF">2022-05-20T01:54:03Z</dcterms:created>
  <dcterms:modified xsi:type="dcterms:W3CDTF">2025-03-03T02:22:22Z</dcterms:modified>
</cp:coreProperties>
</file>