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handoutMasterIdLst>
    <p:handoutMasterId r:id="rId3"/>
  </p:handoutMasterIdLst>
  <p:sldIdLst>
    <p:sldId id="256" r:id="rId2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>
          <p15:clr>
            <a:srgbClr val="A4A3A4"/>
          </p15:clr>
        </p15:guide>
        <p15:guide id="4" orient="horz" pos="793">
          <p15:clr>
            <a:srgbClr val="A4A3A4"/>
          </p15:clr>
        </p15:guide>
        <p15:guide id="6" pos="5432">
          <p15:clr>
            <a:srgbClr val="A4A3A4"/>
          </p15:clr>
        </p15:guide>
        <p15:guide id="7" pos="38" userDrawn="1">
          <p15:clr>
            <a:srgbClr val="A4A3A4"/>
          </p15:clr>
        </p15:guide>
        <p15:guide id="8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49"/>
    <p:restoredTop sz="94694"/>
  </p:normalViewPr>
  <p:slideViewPr>
    <p:cSldViewPr snapToGrid="0" snapToObjects="1" showGuides="1">
      <p:cViewPr varScale="1">
        <p:scale>
          <a:sx n="124" d="100"/>
          <a:sy n="124" d="100"/>
        </p:scale>
        <p:origin x="2232" y="168"/>
      </p:cViewPr>
      <p:guideLst>
        <p:guide orient="horz" pos="4080"/>
        <p:guide orient="horz" pos="793"/>
        <p:guide pos="5432"/>
        <p:guide pos="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12" d="100"/>
          <a:sy n="112" d="100"/>
        </p:scale>
        <p:origin x="5304" y="2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D92963-24A8-2347-BEE2-25CA80CABC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64E54-A7FF-A744-814C-C6C8F7B8F8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AEC9B-DD8F-844B-9725-A1D219A79336}" type="datetimeFigureOut">
              <a:rPr lang="en-AU" smtClean="0"/>
              <a:t>10/6/20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F6D29-9F33-A749-A6CC-CFD73A735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6BF2B-3A59-DD42-A690-B7131C37D1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19656-1BC7-B749-9920-A62F885A21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6208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05276"/>
            <a:ext cx="6780334" cy="338554"/>
          </a:xfrm>
          <a:prstGeom prst="rect">
            <a:avLst/>
          </a:prstGeom>
        </p:spPr>
        <p:txBody>
          <a:bodyPr/>
          <a:lstStyle>
            <a:lvl1pPr algn="r">
              <a:defRPr sz="2200"/>
            </a:lvl1pPr>
          </a:lstStyle>
          <a:p>
            <a:r>
              <a:rPr lang="en-GB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447" y="369512"/>
            <a:ext cx="7399407" cy="27699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AU" dirty="0"/>
              <a:t>The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849" y="707805"/>
            <a:ext cx="8999601" cy="276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The units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9821" y="6496140"/>
            <a:ext cx="9001629" cy="307777"/>
          </a:xfrm>
          <a:prstGeom prst="rect">
            <a:avLst/>
          </a:prstGeom>
        </p:spPr>
        <p:txBody>
          <a:bodyPr anchor="b"/>
          <a:lstStyle>
            <a:lvl1pPr>
              <a:defRPr sz="1000" i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Notes:</a:t>
            </a:r>
          </a:p>
          <a:p>
            <a:pPr lvl="0"/>
            <a:r>
              <a:rPr lang="en-US" dirty="0"/>
              <a:t>Source: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E91091-188E-8D4F-A361-58B75B0DAE0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820" y="1042586"/>
            <a:ext cx="8991600" cy="53667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Insert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0366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4" pos="37" userDrawn="1">
          <p15:clr>
            <a:srgbClr val="FBAE40"/>
          </p15:clr>
        </p15:guide>
        <p15:guide id="5" pos="570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2C827D-FC0C-184A-B855-165F1307D257}" type="datetimeFigureOut">
              <a:rPr lang="en-US" smtClean="0"/>
              <a:pPr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28D261-E467-CB42-92CE-56E038D460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3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692" y="101601"/>
            <a:ext cx="7384748" cy="529122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370" y="750905"/>
            <a:ext cx="8980189" cy="53941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790" y="1229508"/>
            <a:ext cx="8972770" cy="5537052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4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774" y="356820"/>
            <a:ext cx="63817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14" y="767722"/>
            <a:ext cx="797755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9356" y="697556"/>
            <a:ext cx="9003364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pic>
        <p:nvPicPr>
          <p:cNvPr id="1032" name="Picture 8" descr="Grattan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471" y="112663"/>
            <a:ext cx="1563636" cy="43124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93" indent="-164127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17" indent="-205159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94" indent="-131888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315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56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97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439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80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42F8-B468-E54E-9810-FBA1E551B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02CE1-FE7D-654A-B000-EB05665BF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2899858"/>
      </p:ext>
    </p:extLst>
  </p:cSld>
  <p:clrMapOvr>
    <a:masterClrMapping/>
  </p:clrMapOvr>
</p:sld>
</file>

<file path=ppt/theme/theme1.xml><?xml version="1.0" encoding="utf-8"?>
<a:theme xmlns:a="http://schemas.openxmlformats.org/drawingml/2006/main" name="Grattan2017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blogposts" id="{8A27B760-9995-6E40-881D-801D927EB3FD}" vid="{1DA425F8-C621-584D-88A0-AA98F27DF4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Grattan2017</Template>
  <TotalTime>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Grattan2017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template for blogposts</dc:title>
  <dc:creator>Matt Cowgill</dc:creator>
  <cp:lastModifiedBy>Matt Cowgill</cp:lastModifiedBy>
  <cp:revision>3</cp:revision>
  <dcterms:created xsi:type="dcterms:W3CDTF">2020-06-10T07:10:25Z</dcterms:created>
  <dcterms:modified xsi:type="dcterms:W3CDTF">2020-06-10T07:19:14Z</dcterms:modified>
</cp:coreProperties>
</file>