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4653"/>
  </p:normalViewPr>
  <p:slideViewPr>
    <p:cSldViewPr snapToGrid="0" snapToObjects="1">
      <p:cViewPr varScale="1">
        <p:scale>
          <a:sx n="121" d="100"/>
          <a:sy n="121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7" Type="http://schemas.microsoft.com/office/2018/10/relationships/authors" Target="authors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8" Type="http://schemas.openxmlformats.org/officeDocument/2006/relationships/slide" Target="slides/slide1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C:\Users\parkinsonn\Documents\grattantheme\tests\testthat\temp.pptx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5DDA1B1-E990-1373-D6AB-EF6EEB4045CA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808163"/>
            <a:ext cx="11412538" cy="4284662"/>
          </a:xfrm>
        </p:spPr>
        <p:txBody>
          <a:bodyPr/>
          <a:lstStyle/>
          <a:p>
            <a:r>
              <a:rPr lang="en-GB"/>
              <a:t>Click icon to add chart</a:t>
            </a:r>
            <a:endParaRPr lang="en-AU"/>
          </a:p>
        </p:txBody>
      </p:sp>
      <p:sp>
        <p:nvSpPr>
          <p:cNvPr id="7" name="Caption Placeholder 1">
            <a:extLst>
              <a:ext uri="{FF2B5EF4-FFF2-40B4-BE49-F238E27FC236}">
                <a16:creationId xmlns:a16="http://schemas.microsoft.com/office/drawing/2014/main" id="{0B68B2F7-35DA-8DD2-1D07-9D280795C2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239781"/>
            <a:ext cx="10662320" cy="455613"/>
          </a:xfrm>
        </p:spPr>
        <p:txBody>
          <a:bodyPr anchor="t">
            <a:normAutofit/>
          </a:bodyPr>
          <a:lstStyle>
            <a:lvl1pPr marL="0" indent="0"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2EC199-2580-9D84-9E72-CE7324DB7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312069"/>
            <a:ext cx="11398531" cy="33515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3/4/2025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notesSlide" Target="../notesSlides/notesSlide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312069"/>
            <a:ext cx="11398531" cy="335156"/>
          </a:xfrm>
        </p:spPr>
        <p:txBody>
          <a:bodyPr/>
          <a:lstStyle/>
          <a:p>
            <a:r>
              <a:rPr/>
              <a:t>My 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371475" y="1808163"/>
            <a:ext cx="11412538" cy="4284662"/>
            <a:chOff x="371475" y="1808163"/>
            <a:chExt cx="11412538" cy="4284662"/>
          </a:xfrm>
        </p:grpSpPr>
        <p:sp>
          <p:nvSpPr>
            <p:cNvPr id="4" name="rc3"/>
            <p:cNvSpPr/>
            <p:nvPr/>
          </p:nvSpPr>
          <p:spPr>
            <a:xfrm>
              <a:off x="371475" y="1808162"/>
              <a:ext cx="11412538" cy="42846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792199" y="1877752"/>
              <a:ext cx="10922224" cy="381513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792199" y="5209542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792199" y="4471604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792199" y="3733666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792199" y="2995728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792199" y="2257790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255659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94472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333284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8872096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1410908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792199" y="5578511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792199" y="4840573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792199" y="4102635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92199" y="3364697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792199" y="2626759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92199" y="1888821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25066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063878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7602690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0141502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066054" y="39219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713451" y="39219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04410" y="36563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576647" y="386293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6147880" y="426142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6198656" y="43499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477926" y="491080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513177" y="34201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11625" y="36563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147880" y="41876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147880" y="439425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747332" y="460087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884136" y="446804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7011076" y="477798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0743130" y="54864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1184884" y="54864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0984318" y="48517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999753" y="223947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514548" y="253464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73087" y="201809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672538" y="384817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6350985" y="47337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6135186" y="477798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7163405" y="505839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7176099" y="41876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326968" y="299217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47424" y="318403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255589" y="253464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462401" y="468942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46876" y="41138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6477926" y="480749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472264" y="386293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605258" y="55368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05258" y="479888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05258" y="406094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605258" y="332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05258" y="258501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05258" y="184707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757405" y="5578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757405" y="48405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57405" y="41026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57405" y="33646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57405" y="26267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57405" y="18888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525066" y="56928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063878" y="56928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602690" y="56928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0141502" y="56928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493988" y="575519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032800" y="575377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571612" y="5755521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0110425" y="575524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183461" y="5895132"/>
              <a:ext cx="139700" cy="987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353444" y="3733582"/>
              <a:ext cx="2717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My title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239781"/>
            <a:ext cx="10662320" cy="455613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/>
  <cp:revision>271</cp:revision>
  <dcterms:created xsi:type="dcterms:W3CDTF">2022-05-20T01:54:03Z</dcterms:created>
  <dcterms:modified xsi:type="dcterms:W3CDTF">2025-06-18T11:25:45Z</dcterms:modified>
</cp:coreProperties>
</file>