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6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14/01/2025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Nick Parkinson</cp:lastModifiedBy>
  <cp:revision>262</cp:revision>
  <dcterms:created xsi:type="dcterms:W3CDTF">2022-05-20T01:54:03Z</dcterms:created>
  <dcterms:modified xsi:type="dcterms:W3CDTF">2025-01-14T04:05:07Z</dcterms:modified>
</cp:coreProperties>
</file>